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81" r:id="rId1"/>
  </p:sldMasterIdLst>
  <p:notesMasterIdLst>
    <p:notesMasterId r:id="rId17"/>
  </p:notesMasterIdLst>
  <p:handoutMasterIdLst>
    <p:handoutMasterId r:id="rId18"/>
  </p:handoutMasterIdLst>
  <p:sldIdLst>
    <p:sldId id="525" r:id="rId2"/>
    <p:sldId id="523" r:id="rId3"/>
    <p:sldId id="358" r:id="rId4"/>
    <p:sldId id="517" r:id="rId5"/>
    <p:sldId id="518" r:id="rId6"/>
    <p:sldId id="519" r:id="rId7"/>
    <p:sldId id="520" r:id="rId8"/>
    <p:sldId id="521" r:id="rId9"/>
    <p:sldId id="526" r:id="rId10"/>
    <p:sldId id="527" r:id="rId11"/>
    <p:sldId id="522" r:id="rId12"/>
    <p:sldId id="528" r:id="rId13"/>
    <p:sldId id="529" r:id="rId14"/>
    <p:sldId id="530" r:id="rId15"/>
    <p:sldId id="531" r:id="rId16"/>
  </p:sldIdLst>
  <p:sldSz cx="9144000" cy="6858000" type="screen4x3"/>
  <p:notesSz cx="6858000" cy="9117013"/>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4164A"/>
    <a:srgbClr val="EB3D66"/>
    <a:srgbClr val="003399"/>
    <a:srgbClr val="EDC9D6"/>
    <a:srgbClr val="000099"/>
    <a:srgbClr val="BD1B0F"/>
    <a:srgbClr val="D37B9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86535" autoAdjust="0"/>
  </p:normalViewPr>
  <p:slideViewPr>
    <p:cSldViewPr>
      <p:cViewPr>
        <p:scale>
          <a:sx n="75" d="100"/>
          <a:sy n="75" d="100"/>
        </p:scale>
        <p:origin x="-2664" y="-648"/>
      </p:cViewPr>
      <p:guideLst>
        <p:guide orient="horz" pos="2160"/>
        <p:guide pos="2880"/>
      </p:guideLst>
    </p:cSldViewPr>
  </p:slideViewPr>
  <p:outlineViewPr>
    <p:cViewPr>
      <p:scale>
        <a:sx n="25" d="100"/>
        <a:sy n="25" d="100"/>
      </p:scale>
      <p:origin x="0" y="0"/>
    </p:cViewPr>
    <p:sldLst>
      <p:sld r:id="rId1" collapse="1"/>
    </p:sldLst>
  </p:outlineViewPr>
  <p:notesTextViewPr>
    <p:cViewPr>
      <p:scale>
        <a:sx n="100" d="100"/>
        <a:sy n="100" d="100"/>
      </p:scale>
      <p:origin x="0" y="0"/>
    </p:cViewPr>
  </p:notesTextViewPr>
  <p:sorterViewPr>
    <p:cViewPr>
      <p:scale>
        <a:sx n="66" d="100"/>
        <a:sy n="66" d="100"/>
      </p:scale>
      <p:origin x="0" y="18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s-ES"/>
          </a:p>
        </p:txBody>
      </p:sp>
      <p:sp>
        <p:nvSpPr>
          <p:cNvPr id="58371" name="Rectangle 3"/>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s-ES"/>
          </a:p>
        </p:txBody>
      </p:sp>
      <p:sp>
        <p:nvSpPr>
          <p:cNvPr id="58372" name="Rectangle 4"/>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r>
              <a:rPr lang="es-ES"/>
              <a:t>Oriana González K. 2010</a:t>
            </a:r>
          </a:p>
        </p:txBody>
      </p:sp>
      <p:sp>
        <p:nvSpPr>
          <p:cNvPr id="58373" name="Rectangle 5"/>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28248080-F68D-48E0-BD75-3D2043182DFB}" type="slidenum">
              <a:rPr lang="es-ES"/>
              <a:pPr>
                <a:defRPr/>
              </a:pPr>
              <a:t>‹Nº›</a:t>
            </a:fld>
            <a:endParaRPr lang="es-ES"/>
          </a:p>
        </p:txBody>
      </p:sp>
    </p:spTree>
    <p:extLst>
      <p:ext uri="{BB962C8B-B14F-4D97-AF65-F5344CB8AC3E}">
        <p14:creationId xmlns:p14="http://schemas.microsoft.com/office/powerpoint/2010/main" val="2579764442"/>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2754" name="Rectangle 1026"/>
          <p:cNvSpPr>
            <a:spLocks noGrp="1" noChangeArrowheads="1"/>
          </p:cNvSpPr>
          <p:nvPr>
            <p:ph type="hdr" sz="quarter"/>
          </p:nvPr>
        </p:nvSpPr>
        <p:spPr bwMode="auto">
          <a:xfrm>
            <a:off x="0" y="0"/>
            <a:ext cx="2971800" cy="434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s-ES"/>
          </a:p>
        </p:txBody>
      </p:sp>
      <p:sp>
        <p:nvSpPr>
          <p:cNvPr id="202755" name="Rectangle 1027"/>
          <p:cNvSpPr>
            <a:spLocks noGrp="1" noChangeArrowheads="1"/>
          </p:cNvSpPr>
          <p:nvPr>
            <p:ph type="dt" idx="1"/>
          </p:nvPr>
        </p:nvSpPr>
        <p:spPr bwMode="auto">
          <a:xfrm>
            <a:off x="3886200" y="0"/>
            <a:ext cx="2971800" cy="434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s-ES"/>
          </a:p>
        </p:txBody>
      </p:sp>
      <p:sp>
        <p:nvSpPr>
          <p:cNvPr id="28676" name="Rectangle 1028"/>
          <p:cNvSpPr>
            <a:spLocks noChangeArrowheads="1" noTextEdit="1"/>
          </p:cNvSpPr>
          <p:nvPr>
            <p:ph type="sldImg" idx="2"/>
          </p:nvPr>
        </p:nvSpPr>
        <p:spPr bwMode="auto">
          <a:xfrm>
            <a:off x="1106488" y="652463"/>
            <a:ext cx="4646612" cy="34845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2757" name="Rectangle 1029"/>
          <p:cNvSpPr>
            <a:spLocks noGrp="1" noChangeArrowheads="1"/>
          </p:cNvSpPr>
          <p:nvPr>
            <p:ph type="body" sz="quarter" idx="3"/>
          </p:nvPr>
        </p:nvSpPr>
        <p:spPr bwMode="auto">
          <a:xfrm>
            <a:off x="914400" y="4352925"/>
            <a:ext cx="5029200" cy="4064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02758" name="Rectangle 1030"/>
          <p:cNvSpPr>
            <a:spLocks noGrp="1" noChangeArrowheads="1"/>
          </p:cNvSpPr>
          <p:nvPr>
            <p:ph type="ftr" sz="quarter" idx="4"/>
          </p:nvPr>
        </p:nvSpPr>
        <p:spPr bwMode="auto">
          <a:xfrm>
            <a:off x="0" y="8636000"/>
            <a:ext cx="2971800" cy="5064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r>
              <a:rPr lang="es-ES"/>
              <a:t>Oriana González K. 2010</a:t>
            </a:r>
          </a:p>
        </p:txBody>
      </p:sp>
      <p:sp>
        <p:nvSpPr>
          <p:cNvPr id="202759" name="Rectangle 1031"/>
          <p:cNvSpPr>
            <a:spLocks noGrp="1" noChangeArrowheads="1"/>
          </p:cNvSpPr>
          <p:nvPr>
            <p:ph type="sldNum" sz="quarter" idx="5"/>
          </p:nvPr>
        </p:nvSpPr>
        <p:spPr bwMode="auto">
          <a:xfrm>
            <a:off x="3886200" y="8636000"/>
            <a:ext cx="2971800" cy="5064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5E8D39C3-8619-4BC8-AFD1-BDECAE1572D7}" type="slidenum">
              <a:rPr lang="es-ES"/>
              <a:pPr>
                <a:defRPr/>
              </a:pPr>
              <a:t>‹Nº›</a:t>
            </a:fld>
            <a:endParaRPr lang="es-ES"/>
          </a:p>
        </p:txBody>
      </p:sp>
    </p:spTree>
    <p:extLst>
      <p:ext uri="{BB962C8B-B14F-4D97-AF65-F5344CB8AC3E}">
        <p14:creationId xmlns:p14="http://schemas.microsoft.com/office/powerpoint/2010/main" val="866193428"/>
      </p:ext>
    </p:extLst>
  </p:cSld>
  <p:clrMap bg1="lt1" tx1="dk1" bg2="lt2" tx2="dk2" accent1="accent1" accent2="accent2" accent3="accent3" accent4="accent4" accent5="accent5" accent6="accent6" hlink="hlink" folHlink="folHlink"/>
  <p:hf sldNum="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Marcador de imagen de diapositiva"/>
          <p:cNvSpPr>
            <a:spLocks noGrp="1" noRot="1" noChangeAspect="1" noTextEdit="1"/>
          </p:cNvSpPr>
          <p:nvPr>
            <p:ph type="sldImg"/>
          </p:nvPr>
        </p:nvSpPr>
        <p:spPr>
          <a:ln/>
        </p:spPr>
      </p:sp>
      <p:sp>
        <p:nvSpPr>
          <p:cNvPr id="29699"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CL" smtClean="0"/>
          </a:p>
        </p:txBody>
      </p:sp>
      <p:sp>
        <p:nvSpPr>
          <p:cNvPr id="29700" name="3 Marcador de encabezado"/>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s-CO" altLang="es-C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Marcador de imagen de diapositiva"/>
          <p:cNvSpPr>
            <a:spLocks noGrp="1" noRot="1" noChangeAspect="1" noTextEdit="1"/>
          </p:cNvSpPr>
          <p:nvPr>
            <p:ph type="sldImg"/>
          </p:nvPr>
        </p:nvSpPr>
        <p:spPr>
          <a:ln/>
        </p:spPr>
      </p:sp>
      <p:sp>
        <p:nvSpPr>
          <p:cNvPr id="389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CL" smtClean="0"/>
          </a:p>
        </p:txBody>
      </p:sp>
      <p:sp>
        <p:nvSpPr>
          <p:cNvPr id="38916" name="3 Marcador de encabezado"/>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s-CO" altLang="es-C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Marcador de imagen de diapositiva"/>
          <p:cNvSpPr>
            <a:spLocks noGrp="1" noRot="1" noChangeAspect="1" noTextEdit="1"/>
          </p:cNvSpPr>
          <p:nvPr>
            <p:ph type="sldImg"/>
          </p:nvPr>
        </p:nvSpPr>
        <p:spPr>
          <a:ln/>
        </p:spPr>
      </p:sp>
      <p:sp>
        <p:nvSpPr>
          <p:cNvPr id="39939"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CL" smtClean="0"/>
          </a:p>
        </p:txBody>
      </p:sp>
      <p:sp>
        <p:nvSpPr>
          <p:cNvPr id="39940" name="3 Marcador de encabezado"/>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s-CO" altLang="es-CL"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Marcador de imagen de diapositiva"/>
          <p:cNvSpPr>
            <a:spLocks noGrp="1" noRot="1" noChangeAspect="1" noTextEdit="1"/>
          </p:cNvSpPr>
          <p:nvPr>
            <p:ph type="sldImg"/>
          </p:nvPr>
        </p:nvSpPr>
        <p:spPr>
          <a:ln/>
        </p:spPr>
      </p:sp>
      <p:sp>
        <p:nvSpPr>
          <p:cNvPr id="40963"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CL" smtClean="0"/>
          </a:p>
        </p:txBody>
      </p:sp>
      <p:sp>
        <p:nvSpPr>
          <p:cNvPr id="40964" name="3 Marcador de encabezado"/>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s-CO" altLang="es-C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Marcador de imagen de diapositiva"/>
          <p:cNvSpPr>
            <a:spLocks noGrp="1" noRot="1" noChangeAspect="1" noTextEdit="1"/>
          </p:cNvSpPr>
          <p:nvPr>
            <p:ph type="sldImg"/>
          </p:nvPr>
        </p:nvSpPr>
        <p:spPr>
          <a:ln/>
        </p:spPr>
      </p:sp>
      <p:sp>
        <p:nvSpPr>
          <p:cNvPr id="30723"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CL" smtClean="0"/>
          </a:p>
        </p:txBody>
      </p:sp>
      <p:sp>
        <p:nvSpPr>
          <p:cNvPr id="30724" name="3 Marcador de encabezado"/>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s-CO" altLang="es-C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a:ln/>
        </p:spPr>
      </p:sp>
      <p:sp>
        <p:nvSpPr>
          <p:cNvPr id="317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CL" smtClean="0"/>
          </a:p>
        </p:txBody>
      </p:sp>
      <p:sp>
        <p:nvSpPr>
          <p:cNvPr id="31748" name="3 Marcador de encabezado"/>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s-CO" altLang="es-C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Marcador de imagen de diapositiva"/>
          <p:cNvSpPr>
            <a:spLocks noGrp="1" noRot="1" noChangeAspect="1" noTextEdit="1"/>
          </p:cNvSpPr>
          <p:nvPr>
            <p:ph type="sldImg"/>
          </p:nvPr>
        </p:nvSpPr>
        <p:spPr>
          <a:ln/>
        </p:spPr>
      </p:sp>
      <p:sp>
        <p:nvSpPr>
          <p:cNvPr id="32771"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CL" smtClean="0"/>
          </a:p>
        </p:txBody>
      </p:sp>
      <p:sp>
        <p:nvSpPr>
          <p:cNvPr id="32772" name="3 Marcador de encabezado"/>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s-CO" altLang="es-C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Marcador de imagen de diapositiva"/>
          <p:cNvSpPr>
            <a:spLocks noGrp="1" noRot="1" noChangeAspect="1" noTextEdit="1"/>
          </p:cNvSpPr>
          <p:nvPr>
            <p:ph type="sldImg"/>
          </p:nvPr>
        </p:nvSpPr>
        <p:spPr>
          <a:ln/>
        </p:spPr>
      </p:sp>
      <p:sp>
        <p:nvSpPr>
          <p:cNvPr id="3379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CL" smtClean="0"/>
          </a:p>
        </p:txBody>
      </p:sp>
      <p:sp>
        <p:nvSpPr>
          <p:cNvPr id="33796" name="3 Marcador de encabezado"/>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s-CO" altLang="es-C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Marcador de imagen de diapositiva"/>
          <p:cNvSpPr>
            <a:spLocks noGrp="1" noRot="1" noChangeAspect="1" noTextEdit="1"/>
          </p:cNvSpPr>
          <p:nvPr>
            <p:ph type="sldImg"/>
          </p:nvPr>
        </p:nvSpPr>
        <p:spPr>
          <a:ln/>
        </p:spPr>
      </p:sp>
      <p:sp>
        <p:nvSpPr>
          <p:cNvPr id="34819"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CL" smtClean="0"/>
          </a:p>
        </p:txBody>
      </p:sp>
      <p:sp>
        <p:nvSpPr>
          <p:cNvPr id="34820" name="3 Marcador de encabezado"/>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s-CO" altLang="es-C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Marcador de imagen de diapositiva"/>
          <p:cNvSpPr>
            <a:spLocks noGrp="1" noRot="1" noChangeAspect="1" noTextEdit="1"/>
          </p:cNvSpPr>
          <p:nvPr>
            <p:ph type="sldImg"/>
          </p:nvPr>
        </p:nvSpPr>
        <p:spPr>
          <a:ln/>
        </p:spPr>
      </p:sp>
      <p:sp>
        <p:nvSpPr>
          <p:cNvPr id="35843"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CL" smtClean="0"/>
          </a:p>
        </p:txBody>
      </p:sp>
      <p:sp>
        <p:nvSpPr>
          <p:cNvPr id="35844" name="3 Marcador de encabezado"/>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s-CO" altLang="es-C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Marcador de imagen de diapositiva"/>
          <p:cNvSpPr>
            <a:spLocks noGrp="1" noRot="1" noChangeAspect="1" noTextEdit="1"/>
          </p:cNvSpPr>
          <p:nvPr>
            <p:ph type="sldImg"/>
          </p:nvPr>
        </p:nvSpPr>
        <p:spPr>
          <a:ln/>
        </p:spPr>
      </p:sp>
      <p:sp>
        <p:nvSpPr>
          <p:cNvPr id="3686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CL" smtClean="0"/>
          </a:p>
        </p:txBody>
      </p:sp>
      <p:sp>
        <p:nvSpPr>
          <p:cNvPr id="36868" name="3 Marcador de encabezado"/>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s-CO" altLang="es-C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Marcador de imagen de diapositiva"/>
          <p:cNvSpPr>
            <a:spLocks noGrp="1" noRot="1" noChangeAspect="1" noTextEdit="1"/>
          </p:cNvSpPr>
          <p:nvPr>
            <p:ph type="sldImg"/>
          </p:nvPr>
        </p:nvSpPr>
        <p:spPr>
          <a:ln/>
        </p:spPr>
      </p:sp>
      <p:sp>
        <p:nvSpPr>
          <p:cNvPr id="37891"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O" altLang="es-CL" smtClean="0"/>
          </a:p>
        </p:txBody>
      </p:sp>
      <p:sp>
        <p:nvSpPr>
          <p:cNvPr id="37892" name="3 Marcador de encabezado"/>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endParaRPr lang="es-CO" altLang="es-C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4" name="Group 94"/>
          <p:cNvGrpSpPr>
            <a:grpSpLocks/>
          </p:cNvGrpSpPr>
          <p:nvPr/>
        </p:nvGrpSpPr>
        <p:grpSpPr bwMode="auto">
          <a:xfrm>
            <a:off x="0" y="-30163"/>
            <a:ext cx="9067800" cy="6889751"/>
            <a:chOff x="0" y="-30477"/>
            <a:chExt cx="9067800" cy="6889273"/>
          </a:xfrm>
        </p:grpSpPr>
        <p:cxnSp>
          <p:nvCxnSpPr>
            <p:cNvPr id="5" name="Straight Connector 109"/>
            <p:cNvCxnSpPr/>
            <p:nvPr/>
          </p:nvCxnSpPr>
          <p:spPr>
            <a:xfrm rot="16200000" flipH="1">
              <a:off x="-1447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176"/>
            <p:cNvCxnSpPr/>
            <p:nvPr/>
          </p:nvCxnSpPr>
          <p:spPr>
            <a:xfrm rot="16200000" flipH="1">
              <a:off x="-16380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177"/>
            <p:cNvCxnSpPr/>
            <p:nvPr/>
          </p:nvCxnSpPr>
          <p:spPr>
            <a:xfrm rot="5400000">
              <a:off x="-14856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180"/>
            <p:cNvCxnSpPr/>
            <p:nvPr/>
          </p:nvCxnSpPr>
          <p:spPr>
            <a:xfrm rot="5400000">
              <a:off x="-32382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81"/>
            <p:cNvCxnSpPr/>
            <p:nvPr/>
          </p:nvCxnSpPr>
          <p:spPr>
            <a:xfrm rot="16200000" flipH="1">
              <a:off x="-33144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182"/>
            <p:cNvCxnSpPr/>
            <p:nvPr/>
          </p:nvCxnSpPr>
          <p:spPr>
            <a:xfrm rot="16200000" flipH="1">
              <a:off x="-1371362" y="2971246"/>
              <a:ext cx="6857524"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83"/>
            <p:cNvCxnSpPr/>
            <p:nvPr/>
          </p:nvCxnSpPr>
          <p:spPr>
            <a:xfrm rot="16200000" flipH="1">
              <a:off x="-2819162"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84"/>
            <p:cNvCxnSpPr/>
            <p:nvPr/>
          </p:nvCxnSpPr>
          <p:spPr>
            <a:xfrm rot="5400000">
              <a:off x="-2704862"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85"/>
            <p:cNvCxnSpPr/>
            <p:nvPr/>
          </p:nvCxnSpPr>
          <p:spPr>
            <a:xfrm rot="16200000" flipH="1">
              <a:off x="-2133362"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86"/>
            <p:cNvCxnSpPr/>
            <p:nvPr/>
          </p:nvCxnSpPr>
          <p:spPr>
            <a:xfrm rot="16200000" flipH="1">
              <a:off x="-31239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87"/>
            <p:cNvCxnSpPr/>
            <p:nvPr/>
          </p:nvCxnSpPr>
          <p:spPr>
            <a:xfrm rot="16200000" flipH="1">
              <a:off x="-1828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88"/>
            <p:cNvCxnSpPr/>
            <p:nvPr/>
          </p:nvCxnSpPr>
          <p:spPr>
            <a:xfrm rot="16200000" flipH="1">
              <a:off x="-28191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89"/>
            <p:cNvCxnSpPr/>
            <p:nvPr/>
          </p:nvCxnSpPr>
          <p:spPr>
            <a:xfrm rot="16200000" flipH="1">
              <a:off x="-2438162" y="3123646"/>
              <a:ext cx="6857524"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64"/>
            <p:cNvCxnSpPr/>
            <p:nvPr/>
          </p:nvCxnSpPr>
          <p:spPr>
            <a:xfrm rot="5400000">
              <a:off x="-1731724"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65"/>
            <p:cNvCxnSpPr/>
            <p:nvPr/>
          </p:nvCxnSpPr>
          <p:spPr>
            <a:xfrm rot="5400000">
              <a:off x="-1141968"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68"/>
            <p:cNvCxnSpPr/>
            <p:nvPr/>
          </p:nvCxnSpPr>
          <p:spPr>
            <a:xfrm rot="5400000">
              <a:off x="-9141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172"/>
            <p:cNvCxnSpPr/>
            <p:nvPr/>
          </p:nvCxnSpPr>
          <p:spPr>
            <a:xfrm rot="5400000">
              <a:off x="-1855549"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120"/>
            <p:cNvCxnSpPr/>
            <p:nvPr/>
          </p:nvCxnSpPr>
          <p:spPr>
            <a:xfrm rot="16200000" flipH="1">
              <a:off x="-26429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144"/>
            <p:cNvCxnSpPr/>
            <p:nvPr/>
          </p:nvCxnSpPr>
          <p:spPr>
            <a:xfrm rot="16200000" flipH="1">
              <a:off x="-1953974" y="3325258"/>
              <a:ext cx="6857524" cy="206375"/>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107"/>
            <p:cNvCxnSpPr/>
            <p:nvPr/>
          </p:nvCxnSpPr>
          <p:spPr>
            <a:xfrm rot="16200000" flipH="1">
              <a:off x="-23619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08"/>
            <p:cNvCxnSpPr/>
            <p:nvPr/>
          </p:nvCxnSpPr>
          <p:spPr>
            <a:xfrm rot="16200000" flipH="1">
              <a:off x="-21333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09"/>
            <p:cNvCxnSpPr/>
            <p:nvPr/>
          </p:nvCxnSpPr>
          <p:spPr>
            <a:xfrm rot="16200000" flipH="1">
              <a:off x="106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10"/>
            <p:cNvCxnSpPr/>
            <p:nvPr/>
          </p:nvCxnSpPr>
          <p:spPr>
            <a:xfrm rot="16200000" flipH="1">
              <a:off x="876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11"/>
            <p:cNvCxnSpPr/>
            <p:nvPr/>
          </p:nvCxnSpPr>
          <p:spPr>
            <a:xfrm rot="5400000">
              <a:off x="1028938" y="3237946"/>
              <a:ext cx="6857524"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12"/>
            <p:cNvCxnSpPr/>
            <p:nvPr/>
          </p:nvCxnSpPr>
          <p:spPr>
            <a:xfrm rot="5400000">
              <a:off x="-7236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13"/>
            <p:cNvCxnSpPr/>
            <p:nvPr/>
          </p:nvCxnSpPr>
          <p:spPr>
            <a:xfrm rot="16200000" flipH="1">
              <a:off x="-7998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214"/>
            <p:cNvCxnSpPr/>
            <p:nvPr/>
          </p:nvCxnSpPr>
          <p:spPr>
            <a:xfrm rot="5400000">
              <a:off x="-152161"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215"/>
            <p:cNvCxnSpPr/>
            <p:nvPr/>
          </p:nvCxnSpPr>
          <p:spPr>
            <a:xfrm rot="16200000" flipH="1">
              <a:off x="-304562" y="3199846"/>
              <a:ext cx="6857524"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216"/>
            <p:cNvCxnSpPr/>
            <p:nvPr/>
          </p:nvCxnSpPr>
          <p:spPr>
            <a:xfrm rot="5400000">
              <a:off x="-190262"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217"/>
            <p:cNvCxnSpPr/>
            <p:nvPr/>
          </p:nvCxnSpPr>
          <p:spPr>
            <a:xfrm rot="16200000" flipH="1">
              <a:off x="381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218"/>
            <p:cNvCxnSpPr/>
            <p:nvPr/>
          </p:nvCxnSpPr>
          <p:spPr>
            <a:xfrm rot="16200000" flipH="1">
              <a:off x="-6093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219"/>
            <p:cNvCxnSpPr/>
            <p:nvPr/>
          </p:nvCxnSpPr>
          <p:spPr>
            <a:xfrm rot="16200000" flipH="1">
              <a:off x="6860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220"/>
            <p:cNvCxnSpPr/>
            <p:nvPr/>
          </p:nvCxnSpPr>
          <p:spPr>
            <a:xfrm rot="16200000" flipH="1">
              <a:off x="-3045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221"/>
            <p:cNvCxnSpPr/>
            <p:nvPr/>
          </p:nvCxnSpPr>
          <p:spPr>
            <a:xfrm rot="5400000">
              <a:off x="-1028462"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222"/>
            <p:cNvCxnSpPr/>
            <p:nvPr/>
          </p:nvCxnSpPr>
          <p:spPr>
            <a:xfrm rot="5400000">
              <a:off x="782876"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223"/>
            <p:cNvCxnSpPr/>
            <p:nvPr/>
          </p:nvCxnSpPr>
          <p:spPr>
            <a:xfrm rot="5400000">
              <a:off x="13726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224"/>
            <p:cNvCxnSpPr/>
            <p:nvPr/>
          </p:nvCxnSpPr>
          <p:spPr>
            <a:xfrm rot="5400000">
              <a:off x="1600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225"/>
            <p:cNvCxnSpPr/>
            <p:nvPr/>
          </p:nvCxnSpPr>
          <p:spPr>
            <a:xfrm rot="5400000">
              <a:off x="659051"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226"/>
            <p:cNvCxnSpPr/>
            <p:nvPr/>
          </p:nvCxnSpPr>
          <p:spPr>
            <a:xfrm rot="16200000" flipH="1">
              <a:off x="-1283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227"/>
            <p:cNvCxnSpPr/>
            <p:nvPr/>
          </p:nvCxnSpPr>
          <p:spPr>
            <a:xfrm rot="16200000" flipH="1">
              <a:off x="560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228"/>
            <p:cNvCxnSpPr/>
            <p:nvPr/>
          </p:nvCxnSpPr>
          <p:spPr>
            <a:xfrm rot="16200000" flipH="1">
              <a:off x="152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229"/>
            <p:cNvCxnSpPr/>
            <p:nvPr/>
          </p:nvCxnSpPr>
          <p:spPr>
            <a:xfrm rot="16200000" flipH="1">
              <a:off x="381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236"/>
            <p:cNvCxnSpPr/>
            <p:nvPr/>
          </p:nvCxnSpPr>
          <p:spPr>
            <a:xfrm rot="16200000" flipH="1">
              <a:off x="27434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237"/>
            <p:cNvCxnSpPr/>
            <p:nvPr/>
          </p:nvCxnSpPr>
          <p:spPr>
            <a:xfrm rot="16200000" flipH="1">
              <a:off x="20957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238"/>
            <p:cNvCxnSpPr/>
            <p:nvPr/>
          </p:nvCxnSpPr>
          <p:spPr>
            <a:xfrm rot="5400000">
              <a:off x="27053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239"/>
            <p:cNvCxnSpPr/>
            <p:nvPr/>
          </p:nvCxnSpPr>
          <p:spPr>
            <a:xfrm rot="5400000">
              <a:off x="1829038" y="3276046"/>
              <a:ext cx="6857524"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240"/>
            <p:cNvCxnSpPr/>
            <p:nvPr/>
          </p:nvCxnSpPr>
          <p:spPr>
            <a:xfrm rot="16200000" flipH="1">
              <a:off x="10670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241"/>
            <p:cNvCxnSpPr/>
            <p:nvPr/>
          </p:nvCxnSpPr>
          <p:spPr>
            <a:xfrm rot="16200000" flipH="1">
              <a:off x="2362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242"/>
            <p:cNvCxnSpPr/>
            <p:nvPr/>
          </p:nvCxnSpPr>
          <p:spPr>
            <a:xfrm rot="5400000">
              <a:off x="2646601" y="2722008"/>
              <a:ext cx="6857524"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243"/>
            <p:cNvCxnSpPr/>
            <p:nvPr/>
          </p:nvCxnSpPr>
          <p:spPr>
            <a:xfrm rot="5400000">
              <a:off x="30490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244"/>
            <p:cNvCxnSpPr/>
            <p:nvPr/>
          </p:nvCxnSpPr>
          <p:spPr>
            <a:xfrm rot="5400000">
              <a:off x="2895838"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245"/>
            <p:cNvCxnSpPr/>
            <p:nvPr/>
          </p:nvCxnSpPr>
          <p:spPr>
            <a:xfrm rot="5400000">
              <a:off x="2389426"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246"/>
            <p:cNvCxnSpPr/>
            <p:nvPr/>
          </p:nvCxnSpPr>
          <p:spPr>
            <a:xfrm rot="16200000" flipH="1">
              <a:off x="22370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247"/>
            <p:cNvCxnSpPr/>
            <p:nvPr/>
          </p:nvCxnSpPr>
          <p:spPr>
            <a:xfrm rot="16200000" flipH="1">
              <a:off x="17528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248"/>
            <p:cNvCxnSpPr/>
            <p:nvPr/>
          </p:nvCxnSpPr>
          <p:spPr>
            <a:xfrm rot="16200000" flipH="1">
              <a:off x="19814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249"/>
            <p:cNvCxnSpPr/>
            <p:nvPr/>
          </p:nvCxnSpPr>
          <p:spPr>
            <a:xfrm rot="5400000">
              <a:off x="3467338"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250"/>
            <p:cNvCxnSpPr/>
            <p:nvPr/>
          </p:nvCxnSpPr>
          <p:spPr>
            <a:xfrm rot="16200000" flipH="1">
              <a:off x="3467338"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251"/>
            <p:cNvCxnSpPr/>
            <p:nvPr/>
          </p:nvCxnSpPr>
          <p:spPr>
            <a:xfrm rot="5400000">
              <a:off x="4038839"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252"/>
            <p:cNvCxnSpPr/>
            <p:nvPr/>
          </p:nvCxnSpPr>
          <p:spPr>
            <a:xfrm rot="16200000" flipH="1">
              <a:off x="3886438"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253"/>
            <p:cNvCxnSpPr/>
            <p:nvPr/>
          </p:nvCxnSpPr>
          <p:spPr>
            <a:xfrm rot="5400000">
              <a:off x="4000738"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254"/>
            <p:cNvCxnSpPr/>
            <p:nvPr/>
          </p:nvCxnSpPr>
          <p:spPr>
            <a:xfrm rot="16200000" flipH="1">
              <a:off x="4572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256"/>
            <p:cNvCxnSpPr/>
            <p:nvPr/>
          </p:nvCxnSpPr>
          <p:spPr>
            <a:xfrm rot="16200000" flipH="1">
              <a:off x="37340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257"/>
            <p:cNvCxnSpPr/>
            <p:nvPr/>
          </p:nvCxnSpPr>
          <p:spPr>
            <a:xfrm rot="5400000">
              <a:off x="3619738"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258"/>
            <p:cNvCxnSpPr/>
            <p:nvPr/>
          </p:nvCxnSpPr>
          <p:spPr>
            <a:xfrm rot="16200000" flipH="1">
              <a:off x="42150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259"/>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260"/>
            <p:cNvCxnSpPr/>
            <p:nvPr/>
          </p:nvCxnSpPr>
          <p:spPr>
            <a:xfrm rot="16200000" flipH="1">
              <a:off x="4343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261"/>
            <p:cNvCxnSpPr/>
            <p:nvPr/>
          </p:nvCxnSpPr>
          <p:spPr>
            <a:xfrm rot="16200000" flipH="1">
              <a:off x="4572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263"/>
            <p:cNvCxnSpPr/>
            <p:nvPr/>
          </p:nvCxnSpPr>
          <p:spPr>
            <a:xfrm rot="16200000" flipH="1">
              <a:off x="5258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264"/>
            <p:cNvCxnSpPr/>
            <p:nvPr/>
          </p:nvCxnSpPr>
          <p:spPr>
            <a:xfrm rot="16200000" flipH="1">
              <a:off x="5067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265"/>
            <p:cNvCxnSpPr/>
            <p:nvPr/>
          </p:nvCxnSpPr>
          <p:spPr>
            <a:xfrm rot="5400000">
              <a:off x="5219938"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266"/>
            <p:cNvCxnSpPr/>
            <p:nvPr/>
          </p:nvCxnSpPr>
          <p:spPr>
            <a:xfrm rot="16200000" flipH="1">
              <a:off x="487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267"/>
            <p:cNvCxnSpPr/>
            <p:nvPr/>
          </p:nvCxnSpPr>
          <p:spPr>
            <a:xfrm rot="5400000">
              <a:off x="5528707" y="3318116"/>
              <a:ext cx="6887685"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269"/>
            <p:cNvCxnSpPr/>
            <p:nvPr/>
          </p:nvCxnSpPr>
          <p:spPr>
            <a:xfrm rot="5400000">
              <a:off x="4850051" y="3226833"/>
              <a:ext cx="6857524"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270"/>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277"/>
            <p:cNvCxnSpPr/>
            <p:nvPr/>
          </p:nvCxnSpPr>
          <p:spPr>
            <a:xfrm rot="5400000">
              <a:off x="5562839" y="3428446"/>
              <a:ext cx="6857524"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282"/>
            <p:cNvCxnSpPr/>
            <p:nvPr/>
          </p:nvCxnSpPr>
          <p:spPr>
            <a:xfrm rot="5400000">
              <a:off x="2552938" y="3390346"/>
              <a:ext cx="6857524"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288"/>
            <p:cNvCxnSpPr/>
            <p:nvPr/>
          </p:nvCxnSpPr>
          <p:spPr>
            <a:xfrm rot="16200000" flipH="1">
              <a:off x="3048238" y="3352246"/>
              <a:ext cx="6857524"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291"/>
            <p:cNvCxnSpPr/>
            <p:nvPr/>
          </p:nvCxnSpPr>
          <p:spPr>
            <a:xfrm rot="16200000" flipH="1">
              <a:off x="3238738" y="3237946"/>
              <a:ext cx="6857524"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293"/>
            <p:cNvCxnSpPr/>
            <p:nvPr/>
          </p:nvCxnSpPr>
          <p:spPr>
            <a:xfrm rot="5400000">
              <a:off x="2133838" y="3276046"/>
              <a:ext cx="6857524"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297"/>
            <p:cNvCxnSpPr/>
            <p:nvPr/>
          </p:nvCxnSpPr>
          <p:spPr>
            <a:xfrm rot="16200000" flipH="1">
              <a:off x="31482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298"/>
            <p:cNvCxnSpPr/>
            <p:nvPr/>
          </p:nvCxnSpPr>
          <p:spPr>
            <a:xfrm rot="5400000">
              <a:off x="37721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301"/>
            <p:cNvCxnSpPr/>
            <p:nvPr/>
          </p:nvCxnSpPr>
          <p:spPr>
            <a:xfrm rot="5400000">
              <a:off x="4229338" y="2933146"/>
              <a:ext cx="6857524"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306"/>
            <p:cNvCxnSpPr/>
            <p:nvPr/>
          </p:nvCxnSpPr>
          <p:spPr>
            <a:xfrm rot="16200000" flipH="1">
              <a:off x="1371044" y="3200640"/>
              <a:ext cx="6859112"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Tw Cen MT"/>
            </a:endParaRPr>
          </a:p>
        </p:txBody>
      </p:sp>
      <p:grpSp>
        <p:nvGrpSpPr>
          <p:cNvPr id="89" name="Group 93"/>
          <p:cNvGrpSpPr>
            <a:grpSpLocks/>
          </p:cNvGrpSpPr>
          <p:nvPr/>
        </p:nvGrpSpPr>
        <p:grpSpPr bwMode="auto">
          <a:xfrm>
            <a:off x="0" y="2057400"/>
            <a:ext cx="4802188" cy="2820988"/>
            <a:chOff x="0" y="2057400"/>
            <a:chExt cx="4801394" cy="2820988"/>
          </a:xfrm>
        </p:grpSpPr>
        <p:cxnSp>
          <p:nvCxnSpPr>
            <p:cNvPr id="90" name="Straight Connector 116"/>
            <p:cNvCxnSpPr/>
            <p:nvPr/>
          </p:nvCxnSpPr>
          <p:spPr>
            <a:xfrm>
              <a:off x="0" y="20574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1" name="Straight Connector 117"/>
            <p:cNvCxnSpPr/>
            <p:nvPr/>
          </p:nvCxnSpPr>
          <p:spPr>
            <a:xfrm>
              <a:off x="0" y="48768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2" name="Straight Connector 119"/>
            <p:cNvCxnSpPr/>
            <p:nvPr/>
          </p:nvCxnSpPr>
          <p:spPr>
            <a:xfrm rot="5400000">
              <a:off x="3391694" y="3467100"/>
              <a:ext cx="2817812"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93" name="Date Placeholder 3"/>
          <p:cNvSpPr>
            <a:spLocks noGrp="1"/>
          </p:cNvSpPr>
          <p:nvPr>
            <p:ph type="dt" sz="half" idx="10"/>
          </p:nvPr>
        </p:nvSpPr>
        <p:spPr/>
        <p:txBody>
          <a:bodyPr/>
          <a:lstStyle>
            <a:lvl1pPr>
              <a:defRPr/>
            </a:lvl1pPr>
          </a:lstStyle>
          <a:p>
            <a:pPr>
              <a:defRPr/>
            </a:pPr>
            <a:fld id="{65515A6F-81C5-4F8A-87B6-22DB7E98A624}" type="datetime1">
              <a:rPr lang="en-US"/>
              <a:pPr>
                <a:defRPr/>
              </a:pPr>
              <a:t>4/13/2015</a:t>
            </a:fld>
            <a:endParaRPr lang="es-ES"/>
          </a:p>
        </p:txBody>
      </p:sp>
      <p:sp>
        <p:nvSpPr>
          <p:cNvPr id="94" name="Footer Placeholder 4"/>
          <p:cNvSpPr>
            <a:spLocks noGrp="1"/>
          </p:cNvSpPr>
          <p:nvPr>
            <p:ph type="ftr" sz="quarter" idx="11"/>
          </p:nvPr>
        </p:nvSpPr>
        <p:spPr/>
        <p:txBody>
          <a:bodyPr/>
          <a:lstStyle>
            <a:lvl1pPr>
              <a:defRPr/>
            </a:lvl1pPr>
          </a:lstStyle>
          <a:p>
            <a:pPr>
              <a:defRPr/>
            </a:pPr>
            <a:endParaRPr lang="es-ES"/>
          </a:p>
        </p:txBody>
      </p:sp>
      <p:sp>
        <p:nvSpPr>
          <p:cNvPr id="95" name="Slide Number Placeholder 5"/>
          <p:cNvSpPr>
            <a:spLocks noGrp="1"/>
          </p:cNvSpPr>
          <p:nvPr>
            <p:ph type="sldNum" sz="quarter" idx="12"/>
          </p:nvPr>
        </p:nvSpPr>
        <p:spPr/>
        <p:txBody>
          <a:bodyPr/>
          <a:lstStyle>
            <a:lvl1pPr>
              <a:defRPr/>
            </a:lvl1pPr>
          </a:lstStyle>
          <a:p>
            <a:pPr>
              <a:defRPr/>
            </a:pPr>
            <a:fld id="{08D095C7-9DC6-432B-9C3D-78B3E876846B}" type="slidenum">
              <a:rPr lang="es-ES"/>
              <a:pPr>
                <a:defRPr/>
              </a:pPr>
              <a:t>‹Nº›</a:t>
            </a:fld>
            <a:endParaRPr lang="es-ES"/>
          </a:p>
        </p:txBody>
      </p:sp>
    </p:spTree>
    <p:extLst>
      <p:ext uri="{BB962C8B-B14F-4D97-AF65-F5344CB8AC3E}">
        <p14:creationId xmlns:p14="http://schemas.microsoft.com/office/powerpoint/2010/main" val="709748679"/>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lvl1pPr>
          </a:lstStyle>
          <a:p>
            <a:pPr>
              <a:defRPr/>
            </a:pPr>
            <a:fld id="{D9896AE4-FC55-4946-8830-05EAB9CAF17C}" type="datetime1">
              <a:rPr lang="en-US"/>
              <a:pPr>
                <a:defRPr/>
              </a:pPr>
              <a:t>4/13/2015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9C052E-3981-49BE-8B99-07B721EA5E08}" type="slidenum">
              <a:rPr lang="en-US"/>
              <a:pPr>
                <a:defRPr/>
              </a:pPr>
              <a:t>‹Nº›</a:t>
            </a:fld>
            <a:endParaRPr lang="en-US"/>
          </a:p>
        </p:txBody>
      </p:sp>
    </p:spTree>
    <p:extLst>
      <p:ext uri="{BB962C8B-B14F-4D97-AF65-F5344CB8AC3E}">
        <p14:creationId xmlns:p14="http://schemas.microsoft.com/office/powerpoint/2010/main" val="2409949301"/>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lvl1pPr>
          </a:lstStyle>
          <a:p>
            <a:pPr>
              <a:defRPr/>
            </a:pPr>
            <a:fld id="{254B5641-44FD-4942-AAD0-0080780A4D43}" type="datetime1">
              <a:rPr lang="en-US"/>
              <a:pPr>
                <a:defRPr/>
              </a:pPr>
              <a:t>4/13/2015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05C8A3-DD60-4AE7-BE82-7226BB127DA0}" type="slidenum">
              <a:rPr lang="en-US"/>
              <a:pPr>
                <a:defRPr/>
              </a:pPr>
              <a:t>‹Nº›</a:t>
            </a:fld>
            <a:endParaRPr lang="en-US"/>
          </a:p>
        </p:txBody>
      </p:sp>
    </p:spTree>
    <p:extLst>
      <p:ext uri="{BB962C8B-B14F-4D97-AF65-F5344CB8AC3E}">
        <p14:creationId xmlns:p14="http://schemas.microsoft.com/office/powerpoint/2010/main" val="2583857688"/>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lvl1pPr>
          </a:lstStyle>
          <a:p>
            <a:pPr>
              <a:defRPr/>
            </a:pPr>
            <a:fld id="{D0554507-B1A7-4BD4-94F7-4C1DF6BB0AEB}" type="datetime1">
              <a:rPr lang="en-US"/>
              <a:pPr>
                <a:defRPr/>
              </a:pPr>
              <a:t>4/13/2015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92DE67-B7DB-45C5-9DD7-374B38A3FA84}" type="slidenum">
              <a:rPr lang="en-US"/>
              <a:pPr>
                <a:defRPr/>
              </a:pPr>
              <a:t>‹Nº›</a:t>
            </a:fld>
            <a:endParaRPr lang="en-US"/>
          </a:p>
        </p:txBody>
      </p:sp>
    </p:spTree>
    <p:extLst>
      <p:ext uri="{BB962C8B-B14F-4D97-AF65-F5344CB8AC3E}">
        <p14:creationId xmlns:p14="http://schemas.microsoft.com/office/powerpoint/2010/main" val="3719517947"/>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grpSp>
        <p:nvGrpSpPr>
          <p:cNvPr id="4" name="Group 92"/>
          <p:cNvGrpSpPr>
            <a:grpSpLocks/>
          </p:cNvGrpSpPr>
          <p:nvPr/>
        </p:nvGrpSpPr>
        <p:grpSpPr bwMode="auto">
          <a:xfrm>
            <a:off x="0" y="-30163"/>
            <a:ext cx="9067800" cy="4846638"/>
            <a:chOff x="1" y="-30477"/>
            <a:chExt cx="9067799" cy="4526277"/>
          </a:xfrm>
        </p:grpSpPr>
        <p:cxnSp>
          <p:nvCxnSpPr>
            <p:cNvPr id="5" name="Straight Connector 7"/>
            <p:cNvCxnSpPr/>
            <p:nvPr/>
          </p:nvCxnSpPr>
          <p:spPr>
            <a:xfrm rot="16200000" flipH="1">
              <a:off x="-2715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8"/>
            <p:cNvCxnSpPr/>
            <p:nvPr/>
          </p:nvCxnSpPr>
          <p:spPr>
            <a:xfrm rot="16200000" flipH="1">
              <a:off x="-4620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9"/>
            <p:cNvCxnSpPr/>
            <p:nvPr/>
          </p:nvCxnSpPr>
          <p:spPr>
            <a:xfrm rot="5400000">
              <a:off x="-3096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10"/>
            <p:cNvCxnSpPr/>
            <p:nvPr/>
          </p:nvCxnSpPr>
          <p:spPr>
            <a:xfrm rot="5400000">
              <a:off x="-206226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1"/>
            <p:cNvCxnSpPr/>
            <p:nvPr/>
          </p:nvCxnSpPr>
          <p:spPr>
            <a:xfrm rot="16200000" flipH="1">
              <a:off x="-213846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12"/>
            <p:cNvCxnSpPr/>
            <p:nvPr/>
          </p:nvCxnSpPr>
          <p:spPr>
            <a:xfrm rot="16200000" flipH="1">
              <a:off x="-195360" y="1785840"/>
              <a:ext cx="450552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3"/>
            <p:cNvCxnSpPr/>
            <p:nvPr/>
          </p:nvCxnSpPr>
          <p:spPr>
            <a:xfrm rot="16200000" flipH="1">
              <a:off x="-1643160"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4"/>
            <p:cNvCxnSpPr/>
            <p:nvPr/>
          </p:nvCxnSpPr>
          <p:spPr>
            <a:xfrm rot="5400000">
              <a:off x="-152886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5"/>
            <p:cNvCxnSpPr/>
            <p:nvPr/>
          </p:nvCxnSpPr>
          <p:spPr>
            <a:xfrm rot="16200000" flipH="1">
              <a:off x="-95736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6"/>
            <p:cNvCxnSpPr/>
            <p:nvPr/>
          </p:nvCxnSpPr>
          <p:spPr>
            <a:xfrm rot="16200000" flipH="1">
              <a:off x="-194796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7"/>
            <p:cNvCxnSpPr/>
            <p:nvPr/>
          </p:nvCxnSpPr>
          <p:spPr>
            <a:xfrm rot="16200000" flipH="1">
              <a:off x="-652560"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8"/>
            <p:cNvCxnSpPr/>
            <p:nvPr/>
          </p:nvCxnSpPr>
          <p:spPr>
            <a:xfrm rot="16200000" flipH="1">
              <a:off x="-16431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9"/>
            <p:cNvCxnSpPr/>
            <p:nvPr/>
          </p:nvCxnSpPr>
          <p:spPr>
            <a:xfrm rot="16200000" flipH="1">
              <a:off x="-1790370" y="2019629"/>
              <a:ext cx="4495143"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20"/>
            <p:cNvCxnSpPr/>
            <p:nvPr/>
          </p:nvCxnSpPr>
          <p:spPr>
            <a:xfrm rot="5400000">
              <a:off x="-555722"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21"/>
            <p:cNvCxnSpPr/>
            <p:nvPr/>
          </p:nvCxnSpPr>
          <p:spPr>
            <a:xfrm rot="5400000">
              <a:off x="34034"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22"/>
            <p:cNvCxnSpPr/>
            <p:nvPr/>
          </p:nvCxnSpPr>
          <p:spPr>
            <a:xfrm rot="5400000">
              <a:off x="2618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3"/>
            <p:cNvCxnSpPr/>
            <p:nvPr/>
          </p:nvCxnSpPr>
          <p:spPr>
            <a:xfrm rot="5400000">
              <a:off x="-67954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4"/>
            <p:cNvCxnSpPr/>
            <p:nvPr/>
          </p:nvCxnSpPr>
          <p:spPr>
            <a:xfrm rot="16200000" flipH="1">
              <a:off x="-1466947"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5"/>
            <p:cNvCxnSpPr/>
            <p:nvPr/>
          </p:nvCxnSpPr>
          <p:spPr>
            <a:xfrm rot="16200000" flipH="1">
              <a:off x="-777972"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6"/>
            <p:cNvCxnSpPr/>
            <p:nvPr/>
          </p:nvCxnSpPr>
          <p:spPr>
            <a:xfrm rot="16200000" flipH="1">
              <a:off x="-11859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7"/>
            <p:cNvCxnSpPr/>
            <p:nvPr/>
          </p:nvCxnSpPr>
          <p:spPr>
            <a:xfrm rot="16200000" flipH="1">
              <a:off x="-9573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8"/>
            <p:cNvCxnSpPr/>
            <p:nvPr/>
          </p:nvCxnSpPr>
          <p:spPr>
            <a:xfrm rot="16200000" flipH="1">
              <a:off x="224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9"/>
            <p:cNvCxnSpPr/>
            <p:nvPr/>
          </p:nvCxnSpPr>
          <p:spPr>
            <a:xfrm rot="16200000" flipH="1">
              <a:off x="2052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30"/>
            <p:cNvCxnSpPr/>
            <p:nvPr/>
          </p:nvCxnSpPr>
          <p:spPr>
            <a:xfrm rot="5400000">
              <a:off x="2204939" y="2052540"/>
              <a:ext cx="450552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31"/>
            <p:cNvCxnSpPr/>
            <p:nvPr/>
          </p:nvCxnSpPr>
          <p:spPr>
            <a:xfrm rot="5400000">
              <a:off x="45234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32"/>
            <p:cNvCxnSpPr/>
            <p:nvPr/>
          </p:nvCxnSpPr>
          <p:spPr>
            <a:xfrm rot="16200000" flipH="1">
              <a:off x="37614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3"/>
            <p:cNvCxnSpPr/>
            <p:nvPr/>
          </p:nvCxnSpPr>
          <p:spPr>
            <a:xfrm rot="5400000">
              <a:off x="1024634"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4"/>
            <p:cNvCxnSpPr/>
            <p:nvPr/>
          </p:nvCxnSpPr>
          <p:spPr>
            <a:xfrm rot="16200000" flipH="1">
              <a:off x="871440" y="2014440"/>
              <a:ext cx="450552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5"/>
            <p:cNvCxnSpPr/>
            <p:nvPr/>
          </p:nvCxnSpPr>
          <p:spPr>
            <a:xfrm rot="5400000">
              <a:off x="98574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6"/>
            <p:cNvCxnSpPr/>
            <p:nvPr/>
          </p:nvCxnSpPr>
          <p:spPr>
            <a:xfrm rot="16200000" flipH="1">
              <a:off x="155724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7"/>
            <p:cNvCxnSpPr/>
            <p:nvPr/>
          </p:nvCxnSpPr>
          <p:spPr>
            <a:xfrm rot="16200000" flipH="1">
              <a:off x="5666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8"/>
            <p:cNvCxnSpPr/>
            <p:nvPr/>
          </p:nvCxnSpPr>
          <p:spPr>
            <a:xfrm rot="16200000" flipH="1">
              <a:off x="18620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9"/>
            <p:cNvCxnSpPr/>
            <p:nvPr/>
          </p:nvCxnSpPr>
          <p:spPr>
            <a:xfrm rot="16200000" flipH="1">
              <a:off x="8714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40"/>
            <p:cNvCxnSpPr/>
            <p:nvPr/>
          </p:nvCxnSpPr>
          <p:spPr>
            <a:xfrm rot="5400000">
              <a:off x="147540"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41"/>
            <p:cNvCxnSpPr/>
            <p:nvPr/>
          </p:nvCxnSpPr>
          <p:spPr>
            <a:xfrm rot="5400000">
              <a:off x="1958878"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42"/>
            <p:cNvCxnSpPr/>
            <p:nvPr/>
          </p:nvCxnSpPr>
          <p:spPr>
            <a:xfrm rot="5400000">
              <a:off x="25486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3"/>
            <p:cNvCxnSpPr/>
            <p:nvPr/>
          </p:nvCxnSpPr>
          <p:spPr>
            <a:xfrm rot="5400000">
              <a:off x="2776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4"/>
            <p:cNvCxnSpPr/>
            <p:nvPr/>
          </p:nvCxnSpPr>
          <p:spPr>
            <a:xfrm rot="5400000">
              <a:off x="1835053"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5"/>
            <p:cNvCxnSpPr/>
            <p:nvPr/>
          </p:nvCxnSpPr>
          <p:spPr>
            <a:xfrm rot="16200000" flipH="1">
              <a:off x="1047653"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6"/>
            <p:cNvCxnSpPr/>
            <p:nvPr/>
          </p:nvCxnSpPr>
          <p:spPr>
            <a:xfrm rot="16200000" flipH="1">
              <a:off x="1736628"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7"/>
            <p:cNvCxnSpPr/>
            <p:nvPr/>
          </p:nvCxnSpPr>
          <p:spPr>
            <a:xfrm rot="16200000" flipH="1">
              <a:off x="13286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8"/>
            <p:cNvCxnSpPr/>
            <p:nvPr/>
          </p:nvCxnSpPr>
          <p:spPr>
            <a:xfrm rot="16200000" flipH="1">
              <a:off x="15572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9"/>
            <p:cNvCxnSpPr/>
            <p:nvPr/>
          </p:nvCxnSpPr>
          <p:spPr>
            <a:xfrm rot="16200000" flipH="1">
              <a:off x="39194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50"/>
            <p:cNvCxnSpPr/>
            <p:nvPr/>
          </p:nvCxnSpPr>
          <p:spPr>
            <a:xfrm rot="16200000" flipH="1">
              <a:off x="32717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51"/>
            <p:cNvCxnSpPr/>
            <p:nvPr/>
          </p:nvCxnSpPr>
          <p:spPr>
            <a:xfrm rot="5400000">
              <a:off x="38813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52"/>
            <p:cNvCxnSpPr/>
            <p:nvPr/>
          </p:nvCxnSpPr>
          <p:spPr>
            <a:xfrm rot="5400000">
              <a:off x="3005039" y="2090640"/>
              <a:ext cx="4505521"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3"/>
            <p:cNvCxnSpPr/>
            <p:nvPr/>
          </p:nvCxnSpPr>
          <p:spPr>
            <a:xfrm rot="16200000" flipH="1">
              <a:off x="22430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4"/>
            <p:cNvCxnSpPr/>
            <p:nvPr/>
          </p:nvCxnSpPr>
          <p:spPr>
            <a:xfrm rot="16200000" flipH="1">
              <a:off x="3538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5"/>
            <p:cNvCxnSpPr/>
            <p:nvPr/>
          </p:nvCxnSpPr>
          <p:spPr>
            <a:xfrm rot="5400000">
              <a:off x="3822602" y="1536602"/>
              <a:ext cx="4505521"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6"/>
            <p:cNvCxnSpPr/>
            <p:nvPr/>
          </p:nvCxnSpPr>
          <p:spPr>
            <a:xfrm rot="5400000">
              <a:off x="42250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7"/>
            <p:cNvCxnSpPr/>
            <p:nvPr/>
          </p:nvCxnSpPr>
          <p:spPr>
            <a:xfrm rot="5400000">
              <a:off x="4071839"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8"/>
            <p:cNvCxnSpPr/>
            <p:nvPr/>
          </p:nvCxnSpPr>
          <p:spPr>
            <a:xfrm rot="5400000">
              <a:off x="356542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9"/>
            <p:cNvCxnSpPr/>
            <p:nvPr/>
          </p:nvCxnSpPr>
          <p:spPr>
            <a:xfrm rot="16200000" flipH="1">
              <a:off x="34130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60"/>
            <p:cNvCxnSpPr/>
            <p:nvPr/>
          </p:nvCxnSpPr>
          <p:spPr>
            <a:xfrm rot="16200000" flipH="1">
              <a:off x="29288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61"/>
            <p:cNvCxnSpPr/>
            <p:nvPr/>
          </p:nvCxnSpPr>
          <p:spPr>
            <a:xfrm rot="16200000" flipH="1">
              <a:off x="3081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62"/>
            <p:cNvCxnSpPr/>
            <p:nvPr/>
          </p:nvCxnSpPr>
          <p:spPr>
            <a:xfrm rot="5400000">
              <a:off x="4643339"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3"/>
            <p:cNvCxnSpPr/>
            <p:nvPr/>
          </p:nvCxnSpPr>
          <p:spPr>
            <a:xfrm rot="16200000" flipH="1">
              <a:off x="4643339"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4"/>
            <p:cNvCxnSpPr/>
            <p:nvPr/>
          </p:nvCxnSpPr>
          <p:spPr>
            <a:xfrm rot="5400000">
              <a:off x="5215633"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5"/>
            <p:cNvCxnSpPr/>
            <p:nvPr/>
          </p:nvCxnSpPr>
          <p:spPr>
            <a:xfrm rot="16200000" flipH="1">
              <a:off x="5062439"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6"/>
            <p:cNvCxnSpPr/>
            <p:nvPr/>
          </p:nvCxnSpPr>
          <p:spPr>
            <a:xfrm rot="5400000">
              <a:off x="5176739"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7"/>
            <p:cNvCxnSpPr/>
            <p:nvPr/>
          </p:nvCxnSpPr>
          <p:spPr>
            <a:xfrm rot="16200000" flipH="1">
              <a:off x="57482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8"/>
            <p:cNvCxnSpPr/>
            <p:nvPr/>
          </p:nvCxnSpPr>
          <p:spPr>
            <a:xfrm rot="16200000" flipH="1">
              <a:off x="49100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9"/>
            <p:cNvCxnSpPr/>
            <p:nvPr/>
          </p:nvCxnSpPr>
          <p:spPr>
            <a:xfrm rot="5400000">
              <a:off x="4795739"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70"/>
            <p:cNvCxnSpPr/>
            <p:nvPr/>
          </p:nvCxnSpPr>
          <p:spPr>
            <a:xfrm rot="16200000" flipH="1">
              <a:off x="53910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71"/>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72"/>
            <p:cNvCxnSpPr/>
            <p:nvPr/>
          </p:nvCxnSpPr>
          <p:spPr>
            <a:xfrm rot="16200000" flipH="1">
              <a:off x="55196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3"/>
            <p:cNvCxnSpPr/>
            <p:nvPr/>
          </p:nvCxnSpPr>
          <p:spPr>
            <a:xfrm rot="16200000" flipH="1">
              <a:off x="5748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4"/>
            <p:cNvCxnSpPr/>
            <p:nvPr/>
          </p:nvCxnSpPr>
          <p:spPr>
            <a:xfrm rot="16200000" flipH="1">
              <a:off x="6434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5"/>
            <p:cNvCxnSpPr/>
            <p:nvPr/>
          </p:nvCxnSpPr>
          <p:spPr>
            <a:xfrm rot="16200000" flipH="1">
              <a:off x="6243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6"/>
            <p:cNvCxnSpPr/>
            <p:nvPr/>
          </p:nvCxnSpPr>
          <p:spPr>
            <a:xfrm rot="5400000">
              <a:off x="63959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7"/>
            <p:cNvCxnSpPr/>
            <p:nvPr/>
          </p:nvCxnSpPr>
          <p:spPr>
            <a:xfrm rot="16200000" flipH="1">
              <a:off x="605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8"/>
            <p:cNvCxnSpPr/>
            <p:nvPr/>
          </p:nvCxnSpPr>
          <p:spPr>
            <a:xfrm rot="5400000">
              <a:off x="6709412" y="2137412"/>
              <a:ext cx="4526277"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9"/>
            <p:cNvCxnSpPr/>
            <p:nvPr/>
          </p:nvCxnSpPr>
          <p:spPr>
            <a:xfrm rot="5400000">
              <a:off x="6026052" y="2041427"/>
              <a:ext cx="4505521"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80"/>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81"/>
            <p:cNvCxnSpPr/>
            <p:nvPr/>
          </p:nvCxnSpPr>
          <p:spPr>
            <a:xfrm rot="5400000">
              <a:off x="6738840" y="2241452"/>
              <a:ext cx="4505521"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82"/>
            <p:cNvCxnSpPr/>
            <p:nvPr/>
          </p:nvCxnSpPr>
          <p:spPr>
            <a:xfrm rot="5400000">
              <a:off x="3728939" y="2204940"/>
              <a:ext cx="450552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3"/>
            <p:cNvCxnSpPr/>
            <p:nvPr/>
          </p:nvCxnSpPr>
          <p:spPr>
            <a:xfrm rot="16200000" flipH="1">
              <a:off x="4224239" y="2166840"/>
              <a:ext cx="450552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4"/>
            <p:cNvCxnSpPr/>
            <p:nvPr/>
          </p:nvCxnSpPr>
          <p:spPr>
            <a:xfrm rot="16200000" flipH="1">
              <a:off x="4414739" y="2052540"/>
              <a:ext cx="450552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5"/>
            <p:cNvCxnSpPr/>
            <p:nvPr/>
          </p:nvCxnSpPr>
          <p:spPr>
            <a:xfrm rot="5400000">
              <a:off x="3309839" y="2090640"/>
              <a:ext cx="450552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6"/>
            <p:cNvCxnSpPr/>
            <p:nvPr/>
          </p:nvCxnSpPr>
          <p:spPr>
            <a:xfrm rot="16200000" flipH="1">
              <a:off x="43242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7"/>
            <p:cNvCxnSpPr/>
            <p:nvPr/>
          </p:nvCxnSpPr>
          <p:spPr>
            <a:xfrm rot="5400000">
              <a:off x="49481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8"/>
            <p:cNvCxnSpPr/>
            <p:nvPr/>
          </p:nvCxnSpPr>
          <p:spPr>
            <a:xfrm rot="5400000">
              <a:off x="5405339" y="1747740"/>
              <a:ext cx="450552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9"/>
            <p:cNvCxnSpPr/>
            <p:nvPr/>
          </p:nvCxnSpPr>
          <p:spPr>
            <a:xfrm rot="16200000" flipH="1">
              <a:off x="25478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93"/>
          <p:cNvSpPr/>
          <p:nvPr/>
        </p:nvSpPr>
        <p:spPr>
          <a:xfrm>
            <a:off x="0" y="4311650"/>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Tw Cen MT"/>
            </a:endParaRPr>
          </a:p>
        </p:txBody>
      </p:sp>
      <p:cxnSp>
        <p:nvCxnSpPr>
          <p:cNvPr id="89" name="Straight Connector 95"/>
          <p:cNvCxnSpPr/>
          <p:nvPr/>
        </p:nvCxnSpPr>
        <p:spPr>
          <a:xfrm>
            <a:off x="0" y="438785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0" name="Straight Connector 96"/>
          <p:cNvCxnSpPr/>
          <p:nvPr/>
        </p:nvCxnSpPr>
        <p:spPr>
          <a:xfrm>
            <a:off x="0" y="6138863"/>
            <a:ext cx="9144000"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5" name="Title 94"/>
          <p:cNvSpPr>
            <a:spLocks noGrp="1"/>
          </p:cNvSpPr>
          <p:nvPr>
            <p:ph type="title"/>
          </p:nvPr>
        </p:nvSpPr>
        <p:spPr>
          <a:xfrm>
            <a:off x="457200" y="4463568"/>
            <a:ext cx="8305800" cy="1143000"/>
          </a:xfrm>
        </p:spPr>
        <p:txBody>
          <a:bodyPr/>
          <a:lstStyle/>
          <a:p>
            <a:r>
              <a:rPr lang="es-ES" smtClean="0"/>
              <a:t>Haga clic para modificar el estilo de título del patrón</a:t>
            </a:r>
            <a:endParaRPr lang="en-US"/>
          </a:p>
        </p:txBody>
      </p:sp>
      <p:sp>
        <p:nvSpPr>
          <p:cNvPr id="91" name="Date Placeholder 1"/>
          <p:cNvSpPr>
            <a:spLocks noGrp="1"/>
          </p:cNvSpPr>
          <p:nvPr>
            <p:ph type="dt" sz="half" idx="10"/>
          </p:nvPr>
        </p:nvSpPr>
        <p:spPr/>
        <p:txBody>
          <a:bodyPr/>
          <a:lstStyle>
            <a:lvl1pPr>
              <a:defRPr/>
            </a:lvl1pPr>
          </a:lstStyle>
          <a:p>
            <a:pPr>
              <a:defRPr/>
            </a:pPr>
            <a:fld id="{D15E2577-0FD3-4C7C-B6BD-664AB95CAD93}" type="datetime1">
              <a:rPr lang="en-US"/>
              <a:pPr>
                <a:defRPr/>
              </a:pPr>
              <a:t>4/13/2015</a:t>
            </a:fld>
            <a:endParaRPr lang="en-US"/>
          </a:p>
        </p:txBody>
      </p:sp>
      <p:sp>
        <p:nvSpPr>
          <p:cNvPr id="92" name="Footer Placeholder 90"/>
          <p:cNvSpPr>
            <a:spLocks noGrp="1"/>
          </p:cNvSpPr>
          <p:nvPr>
            <p:ph type="ftr" sz="quarter" idx="11"/>
          </p:nvPr>
        </p:nvSpPr>
        <p:spPr/>
        <p:txBody>
          <a:bodyPr/>
          <a:lstStyle>
            <a:lvl1pPr>
              <a:defRPr/>
            </a:lvl1pPr>
          </a:lstStyle>
          <a:p>
            <a:pPr>
              <a:defRPr/>
            </a:pPr>
            <a:endParaRPr lang="en-US"/>
          </a:p>
        </p:txBody>
      </p:sp>
      <p:sp>
        <p:nvSpPr>
          <p:cNvPr id="93" name="Slide Number Placeholder 91"/>
          <p:cNvSpPr>
            <a:spLocks noGrp="1"/>
          </p:cNvSpPr>
          <p:nvPr>
            <p:ph type="sldNum" sz="quarter" idx="12"/>
          </p:nvPr>
        </p:nvSpPr>
        <p:spPr/>
        <p:txBody>
          <a:bodyPr/>
          <a:lstStyle>
            <a:lvl1pPr>
              <a:defRPr/>
            </a:lvl1pPr>
          </a:lstStyle>
          <a:p>
            <a:pPr>
              <a:defRPr/>
            </a:pPr>
            <a:fld id="{F060D2AB-0C11-4F28-8409-FD6F280052D8}" type="slidenum">
              <a:rPr lang="en-US"/>
              <a:pPr>
                <a:defRPr/>
              </a:pPr>
              <a:t>‹Nº›</a:t>
            </a:fld>
            <a:endParaRPr lang="en-US"/>
          </a:p>
        </p:txBody>
      </p:sp>
    </p:spTree>
    <p:extLst>
      <p:ext uri="{BB962C8B-B14F-4D97-AF65-F5344CB8AC3E}">
        <p14:creationId xmlns:p14="http://schemas.microsoft.com/office/powerpoint/2010/main" val="4005182045"/>
      </p:ext>
    </p:extLst>
  </p:cSld>
  <p:clrMapOvr>
    <a:overrideClrMapping bg1="lt1" tx1="dk1" bg2="lt2" tx2="dk2" accent1="accent1" accent2="accent2" accent3="accent3" accent4="accent4" accent5="accent5" accent6="accent6" hlink="hlink" folHlink="folHlink"/>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lvl1pPr>
              <a:defRPr/>
            </a:lvl1pPr>
          </a:lstStyle>
          <a:p>
            <a:pPr>
              <a:defRPr/>
            </a:pPr>
            <a:fld id="{32D894B7-D219-4D32-ADFE-A187847C7C11}" type="datetime1">
              <a:rPr lang="en-US"/>
              <a:pPr>
                <a:defRPr/>
              </a:pPr>
              <a:t>4/13/2015</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2AE271B-5BA9-4E63-B2F8-211ADDDB80AD}" type="slidenum">
              <a:rPr lang="en-US"/>
              <a:pPr>
                <a:defRPr/>
              </a:pPr>
              <a:t>‹Nº›</a:t>
            </a:fld>
            <a:endParaRPr lang="en-US"/>
          </a:p>
        </p:txBody>
      </p:sp>
    </p:spTree>
    <p:extLst>
      <p:ext uri="{BB962C8B-B14F-4D97-AF65-F5344CB8AC3E}">
        <p14:creationId xmlns:p14="http://schemas.microsoft.com/office/powerpoint/2010/main" val="3452302574"/>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lvl1pPr>
              <a:defRPr/>
            </a:lvl1pPr>
          </a:lstStyle>
          <a:p>
            <a:pPr>
              <a:defRPr/>
            </a:pPr>
            <a:fld id="{8EDA5F19-9730-443F-B999-07D925CC7622}" type="datetime1">
              <a:rPr lang="en-US"/>
              <a:pPr>
                <a:defRPr/>
              </a:pPr>
              <a:t>4/13/2015</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869D377C-89A8-4FB3-BF3B-953A3CE509E9}" type="slidenum">
              <a:rPr lang="en-US"/>
              <a:pPr>
                <a:defRPr/>
              </a:pPr>
              <a:t>‹Nº›</a:t>
            </a:fld>
            <a:endParaRPr lang="en-US"/>
          </a:p>
        </p:txBody>
      </p:sp>
    </p:spTree>
    <p:extLst>
      <p:ext uri="{BB962C8B-B14F-4D97-AF65-F5344CB8AC3E}">
        <p14:creationId xmlns:p14="http://schemas.microsoft.com/office/powerpoint/2010/main" val="55131983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lvl1pPr>
              <a:defRPr/>
            </a:lvl1pPr>
          </a:lstStyle>
          <a:p>
            <a:pPr>
              <a:defRPr/>
            </a:pPr>
            <a:fld id="{BF9A7AD5-ABC7-4608-9E1E-5AAFB1A01808}" type="datetime1">
              <a:rPr lang="en-US"/>
              <a:pPr>
                <a:defRPr/>
              </a:pPr>
              <a:t>4/13/2015</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016C648C-57F3-4850-BC33-C8D9D3C69B63}" type="slidenum">
              <a:rPr lang="en-US"/>
              <a:pPr>
                <a:defRPr/>
              </a:pPr>
              <a:t>‹Nº›</a:t>
            </a:fld>
            <a:endParaRPr lang="en-US"/>
          </a:p>
        </p:txBody>
      </p:sp>
    </p:spTree>
    <p:extLst>
      <p:ext uri="{BB962C8B-B14F-4D97-AF65-F5344CB8AC3E}">
        <p14:creationId xmlns:p14="http://schemas.microsoft.com/office/powerpoint/2010/main" val="2526684973"/>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65F6453A-0C6A-44E0-818A-AEF73B009632}" type="datetime1">
              <a:rPr lang="en-US"/>
              <a:pPr>
                <a:defRPr/>
              </a:pPr>
              <a:t>4/13/2015</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1F7D91B6-8EFE-4085-B1D8-367516CD3B1B}" type="slidenum">
              <a:rPr lang="en-US"/>
              <a:pPr>
                <a:defRPr/>
              </a:pPr>
              <a:t>‹Nº›</a:t>
            </a:fld>
            <a:endParaRPr lang="en-US"/>
          </a:p>
        </p:txBody>
      </p:sp>
    </p:spTree>
    <p:extLst>
      <p:ext uri="{BB962C8B-B14F-4D97-AF65-F5344CB8AC3E}">
        <p14:creationId xmlns:p14="http://schemas.microsoft.com/office/powerpoint/2010/main" val="3727391346"/>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5" name="Rectangle 36"/>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Tw Cen MT"/>
            </a:endParaRPr>
          </a:p>
        </p:txBody>
      </p:sp>
      <p:cxnSp>
        <p:nvCxnSpPr>
          <p:cNvPr id="6" name="Straight Connector 38"/>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40"/>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42"/>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Title 1"/>
          <p:cNvSpPr>
            <a:spLocks noGrp="1"/>
          </p:cNvSpPr>
          <p:nvPr>
            <p:ph type="title"/>
          </p:nvPr>
        </p:nvSpPr>
        <p:spPr>
          <a:xfrm>
            <a:off x="152400" y="1901952"/>
            <a:ext cx="2377440" cy="1371600"/>
          </a:xfrm>
        </p:spPr>
        <p:txBody>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Date Placeholder 4"/>
          <p:cNvSpPr>
            <a:spLocks noGrp="1"/>
          </p:cNvSpPr>
          <p:nvPr>
            <p:ph type="dt" sz="half" idx="10"/>
          </p:nvPr>
        </p:nvSpPr>
        <p:spPr/>
        <p:txBody>
          <a:bodyPr/>
          <a:lstStyle>
            <a:lvl1pPr>
              <a:defRPr/>
            </a:lvl1pPr>
          </a:lstStyle>
          <a:p>
            <a:pPr>
              <a:defRPr/>
            </a:pPr>
            <a:fld id="{CE3E18B0-35D2-4F13-8F68-01A681082CC0}" type="datetime1">
              <a:rPr lang="en-US"/>
              <a:pPr>
                <a:defRPr/>
              </a:pPr>
              <a:t>4/13/2015</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8E2A5748-E2A8-4F25-937E-3AE28193B3D1}" type="slidenum">
              <a:rPr lang="en-US"/>
              <a:pPr>
                <a:defRPr/>
              </a:pPr>
              <a:t>‹Nº›</a:t>
            </a:fld>
            <a:endParaRPr lang="en-US"/>
          </a:p>
        </p:txBody>
      </p:sp>
    </p:spTree>
    <p:extLst>
      <p:ext uri="{BB962C8B-B14F-4D97-AF65-F5344CB8AC3E}">
        <p14:creationId xmlns:p14="http://schemas.microsoft.com/office/powerpoint/2010/main" val="1876791023"/>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Rectangle 32"/>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Tw Cen MT"/>
            </a:endParaRPr>
          </a:p>
        </p:txBody>
      </p:sp>
      <p:cxnSp>
        <p:nvCxnSpPr>
          <p:cNvPr id="6" name="Straight Connector 33"/>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34"/>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59"/>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n-US" noProof="0" dirty="0"/>
          </a:p>
        </p:txBody>
      </p:sp>
      <p:sp>
        <p:nvSpPr>
          <p:cNvPr id="2" name="Title 1"/>
          <p:cNvSpPr>
            <a:spLocks noGrp="1"/>
          </p:cNvSpPr>
          <p:nvPr>
            <p:ph type="title"/>
          </p:nvPr>
        </p:nvSpPr>
        <p:spPr>
          <a:xfrm>
            <a:off x="155448" y="1905000"/>
            <a:ext cx="2377440" cy="1371600"/>
          </a:xfrm>
        </p:spPr>
        <p:txBody>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Date Placeholder 4"/>
          <p:cNvSpPr>
            <a:spLocks noGrp="1"/>
          </p:cNvSpPr>
          <p:nvPr>
            <p:ph type="dt" sz="half" idx="10"/>
          </p:nvPr>
        </p:nvSpPr>
        <p:spPr/>
        <p:txBody>
          <a:bodyPr/>
          <a:lstStyle>
            <a:lvl1pPr>
              <a:defRPr/>
            </a:lvl1pPr>
          </a:lstStyle>
          <a:p>
            <a:pPr>
              <a:defRPr/>
            </a:pPr>
            <a:fld id="{9B3C2164-2FA4-41FF-B8F8-CEE088212F06}" type="datetime1">
              <a:rPr lang="en-US"/>
              <a:pPr>
                <a:defRPr/>
              </a:pPr>
              <a:t>4/13/2015</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B7EB9464-7718-46E3-9FC7-CE85F8C385D7}" type="slidenum">
              <a:rPr lang="en-US"/>
              <a:pPr>
                <a:defRPr/>
              </a:pPr>
              <a:t>‹Nº›</a:t>
            </a:fld>
            <a:endParaRPr lang="en-US"/>
          </a:p>
        </p:txBody>
      </p:sp>
    </p:spTree>
    <p:extLst>
      <p:ext uri="{BB962C8B-B14F-4D97-AF65-F5344CB8AC3E}">
        <p14:creationId xmlns:p14="http://schemas.microsoft.com/office/powerpoint/2010/main" val="2723792918"/>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90" name="Rectangle 189"/>
          <p:cNvSpPr/>
          <p:nvPr/>
        </p:nvSpPr>
        <p:spPr>
          <a:xfrm>
            <a:off x="149225" y="136525"/>
            <a:ext cx="8869363" cy="658495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Tw Cen MT"/>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L" smtClean="0"/>
              <a:t>Haga clic para modificar el estilo de texto del patrón</a:t>
            </a:r>
          </a:p>
          <a:p>
            <a:pPr lvl="1"/>
            <a:r>
              <a:rPr lang="es-ES" altLang="es-CL" smtClean="0"/>
              <a:t>Segundo nivel</a:t>
            </a:r>
          </a:p>
          <a:p>
            <a:pPr lvl="2"/>
            <a:r>
              <a:rPr lang="es-ES" altLang="es-CL" smtClean="0"/>
              <a:t>Tercer nivel</a:t>
            </a:r>
          </a:p>
          <a:p>
            <a:pPr lvl="3"/>
            <a:r>
              <a:rPr lang="es-ES" altLang="es-CL" smtClean="0"/>
              <a:t>Cuarto nivel</a:t>
            </a:r>
          </a:p>
          <a:p>
            <a:pPr lvl="4"/>
            <a:r>
              <a:rPr lang="es-ES" altLang="es-CL" smtClean="0"/>
              <a:t>Quinto nivel</a:t>
            </a:r>
            <a:endParaRPr lang="en-US" altLang="es-CL" smtClean="0"/>
          </a:p>
        </p:txBody>
      </p:sp>
      <p:sp>
        <p:nvSpPr>
          <p:cNvPr id="4" name="Date Placeholder 3"/>
          <p:cNvSpPr>
            <a:spLocks noGrp="1"/>
          </p:cNvSpPr>
          <p:nvPr>
            <p:ph type="dt" sz="half" idx="2"/>
          </p:nvPr>
        </p:nvSpPr>
        <p:spPr>
          <a:xfrm>
            <a:off x="457200" y="6311900"/>
            <a:ext cx="2133600" cy="365125"/>
          </a:xfrm>
          <a:prstGeom prst="rect">
            <a:avLst/>
          </a:prstGeom>
        </p:spPr>
        <p:txBody>
          <a:bodyPr vert="horz" lIns="91440" tIns="45720" rIns="91440" bIns="45720" rtlCol="0" anchor="ctr"/>
          <a:lstStyle>
            <a:lvl1pPr algn="l">
              <a:defRPr sz="1200" smtClean="0">
                <a:solidFill>
                  <a:schemeClr val="tx2"/>
                </a:solidFill>
              </a:defRPr>
            </a:lvl1pPr>
          </a:lstStyle>
          <a:p>
            <a:pPr>
              <a:defRPr/>
            </a:pPr>
            <a:fld id="{28D6843D-2317-4C88-AAAF-977F37053585}" type="datetime1">
              <a:rPr lang="en-US"/>
              <a:pPr>
                <a:defRPr/>
              </a:pPr>
              <a:t>4/13/2015</a:t>
            </a:fld>
            <a:endParaRPr lang="en-US" dirty="0">
              <a:solidFill>
                <a:schemeClr val="tx2">
                  <a:shade val="90000"/>
                </a:schemeClr>
              </a:solidFill>
            </a:endParaRPr>
          </a:p>
        </p:txBody>
      </p:sp>
      <p:sp>
        <p:nvSpPr>
          <p:cNvPr id="5" name="Footer Placeholder 4"/>
          <p:cNvSpPr>
            <a:spLocks noGrp="1"/>
          </p:cNvSpPr>
          <p:nvPr>
            <p:ph type="ftr" sz="quarter" idx="3"/>
          </p:nvPr>
        </p:nvSpPr>
        <p:spPr>
          <a:xfrm>
            <a:off x="2830513" y="6311900"/>
            <a:ext cx="3482975"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6553200" y="6311900"/>
            <a:ext cx="2133600" cy="365125"/>
          </a:xfrm>
          <a:prstGeom prst="rect">
            <a:avLst/>
          </a:prstGeom>
        </p:spPr>
        <p:txBody>
          <a:bodyPr vert="horz" lIns="91440" tIns="45720" rIns="91440" bIns="45720" rtlCol="0" anchor="ctr"/>
          <a:lstStyle>
            <a:lvl1pPr algn="r">
              <a:defRPr sz="1200" smtClean="0">
                <a:solidFill>
                  <a:schemeClr val="tx2"/>
                </a:solidFill>
              </a:defRPr>
            </a:lvl1pPr>
          </a:lstStyle>
          <a:p>
            <a:pPr>
              <a:defRPr/>
            </a:pPr>
            <a:fld id="{F07FF747-F27A-4CF9-A12E-D94FC3FE367E}" type="slidenum">
              <a:rPr lang="en-US"/>
              <a:pPr>
                <a:defRPr/>
              </a:pPr>
              <a:t>‹Nº›</a:t>
            </a:fld>
            <a:endParaRPr lang="en-US" dirty="0">
              <a:solidFill>
                <a:schemeClr val="tx2">
                  <a:shade val="90000"/>
                </a:schemeClr>
              </a:solidFill>
            </a:endParaRPr>
          </a:p>
        </p:txBody>
      </p:sp>
      <p:sp>
        <p:nvSpPr>
          <p:cNvPr id="8" name="Rectangle 3"/>
          <p:cNvSpPr>
            <a:spLocks noChangeArrowheads="1"/>
          </p:cNvSpPr>
          <p:nvPr userDrawn="1"/>
        </p:nvSpPr>
        <p:spPr bwMode="auto">
          <a:xfrm>
            <a:off x="0" y="0"/>
            <a:ext cx="609600" cy="4876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s-CL" altLang="es-CL" sz="2400" smtClean="0">
              <a:latin typeface="Times New Roman" pitchFamily="18" charset="0"/>
            </a:endParaRPr>
          </a:p>
        </p:txBody>
      </p:sp>
      <p:grpSp>
        <p:nvGrpSpPr>
          <p:cNvPr id="1033" name="Group 4"/>
          <p:cNvGrpSpPr>
            <a:grpSpLocks/>
          </p:cNvGrpSpPr>
          <p:nvPr userDrawn="1"/>
        </p:nvGrpSpPr>
        <p:grpSpPr bwMode="auto">
          <a:xfrm>
            <a:off x="381000" y="1417638"/>
            <a:ext cx="8305800" cy="182562"/>
            <a:chOff x="240" y="893"/>
            <a:chExt cx="5232" cy="115"/>
          </a:xfrm>
        </p:grpSpPr>
        <p:sp>
          <p:nvSpPr>
            <p:cNvPr id="10" name="Rectangle 5"/>
            <p:cNvSpPr>
              <a:spLocks noChangeArrowheads="1"/>
            </p:cNvSpPr>
            <p:nvPr userDrawn="1"/>
          </p:nvSpPr>
          <p:spPr bwMode="auto">
            <a:xfrm>
              <a:off x="4320" y="893"/>
              <a:ext cx="1152" cy="11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s-CL" altLang="es-CL" sz="2400" smtClean="0">
                <a:latin typeface="Times New Roman" pitchFamily="18" charset="0"/>
              </a:endParaRPr>
            </a:p>
          </p:txBody>
        </p:sp>
        <p:sp>
          <p:nvSpPr>
            <p:cNvPr id="1035" name="Line 6"/>
            <p:cNvSpPr>
              <a:spLocks noChangeShapeType="1"/>
            </p:cNvSpPr>
            <p:nvPr userDrawn="1"/>
          </p:nvSpPr>
          <p:spPr bwMode="auto">
            <a:xfrm>
              <a:off x="240" y="941"/>
              <a:ext cx="5232"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es-CL"/>
            </a:p>
          </p:txBody>
        </p:sp>
      </p:grpSp>
    </p:spTree>
  </p:cSld>
  <p:clrMap bg1="dk1" tx1="lt1" bg2="dk2" tx2="lt2" accent1="accent1" accent2="accent2" accent3="accent3" accent4="accent4" accent5="accent5" accent6="accent6" hlink="hlink" folHlink="folHlink"/>
  <p:sldLayoutIdLst>
    <p:sldLayoutId id="2147484904" r:id="rId1"/>
    <p:sldLayoutId id="2147484905" r:id="rId2"/>
    <p:sldLayoutId id="2147484906" r:id="rId3"/>
    <p:sldLayoutId id="2147484907" r:id="rId4"/>
    <p:sldLayoutId id="2147484908" r:id="rId5"/>
    <p:sldLayoutId id="2147484909" r:id="rId6"/>
    <p:sldLayoutId id="2147484910" r:id="rId7"/>
    <p:sldLayoutId id="2147484911" r:id="rId8"/>
    <p:sldLayoutId id="2147484912" r:id="rId9"/>
    <p:sldLayoutId id="2147484913" r:id="rId10"/>
    <p:sldLayoutId id="2147484914" r:id="rId11"/>
  </p:sldLayoutIdLst>
  <p:transition spd="slow"/>
  <p:timing>
    <p:tnLst>
      <p:par>
        <p:cTn id="1" dur="indefinite" restart="never" nodeType="tmRoot"/>
      </p:par>
    </p:tnLst>
  </p:timing>
  <p:hf sldNum="0" hdr="0" ftr="0"/>
  <p:txStyles>
    <p:titleStyle>
      <a:lvl1pPr algn="l" rtl="0" fontAlgn="base">
        <a:spcBef>
          <a:spcPct val="0"/>
        </a:spcBef>
        <a:spcAft>
          <a:spcPct val="0"/>
        </a:spcAft>
        <a:tabLst>
          <a:tab pos="3830638" algn="l"/>
        </a:tabLst>
        <a:defRPr sz="3600" b="1" kern="1200" spc="50">
          <a:ln w="13335" cmpd="sng">
            <a:solidFill>
              <a:schemeClr val="accent1">
                <a:lumMod val="50000"/>
              </a:schemeClr>
            </a:solidFill>
            <a:prstDash val="solid"/>
          </a:ln>
          <a:solidFill>
            <a:srgbClr val="FEFEFE"/>
          </a:solidFill>
          <a:latin typeface="+mj-lt"/>
          <a:ea typeface="+mj-ea"/>
          <a:cs typeface="+mj-cs"/>
        </a:defRPr>
      </a:lvl1pPr>
      <a:lvl2pPr algn="l" rtl="0" fontAlgn="base">
        <a:spcBef>
          <a:spcPct val="0"/>
        </a:spcBef>
        <a:spcAft>
          <a:spcPct val="0"/>
        </a:spcAft>
        <a:tabLst>
          <a:tab pos="3830638" algn="l"/>
        </a:tabLst>
        <a:defRPr sz="3600" b="1">
          <a:solidFill>
            <a:srgbClr val="FEFEFE"/>
          </a:solidFill>
          <a:latin typeface="Arial Black" pitchFamily="34" charset="0"/>
        </a:defRPr>
      </a:lvl2pPr>
      <a:lvl3pPr algn="l" rtl="0" fontAlgn="base">
        <a:spcBef>
          <a:spcPct val="0"/>
        </a:spcBef>
        <a:spcAft>
          <a:spcPct val="0"/>
        </a:spcAft>
        <a:tabLst>
          <a:tab pos="3830638" algn="l"/>
        </a:tabLst>
        <a:defRPr sz="3600" b="1">
          <a:solidFill>
            <a:srgbClr val="FEFEFE"/>
          </a:solidFill>
          <a:latin typeface="Arial Black" pitchFamily="34" charset="0"/>
        </a:defRPr>
      </a:lvl3pPr>
      <a:lvl4pPr algn="l" rtl="0" fontAlgn="base">
        <a:spcBef>
          <a:spcPct val="0"/>
        </a:spcBef>
        <a:spcAft>
          <a:spcPct val="0"/>
        </a:spcAft>
        <a:tabLst>
          <a:tab pos="3830638" algn="l"/>
        </a:tabLst>
        <a:defRPr sz="3600" b="1">
          <a:solidFill>
            <a:srgbClr val="FEFEFE"/>
          </a:solidFill>
          <a:latin typeface="Arial Black" pitchFamily="34" charset="0"/>
        </a:defRPr>
      </a:lvl4pPr>
      <a:lvl5pPr algn="l" rtl="0" fontAlgn="base">
        <a:spcBef>
          <a:spcPct val="0"/>
        </a:spcBef>
        <a:spcAft>
          <a:spcPct val="0"/>
        </a:spcAft>
        <a:tabLst>
          <a:tab pos="3830638" algn="l"/>
        </a:tabLst>
        <a:defRPr sz="3600" b="1">
          <a:solidFill>
            <a:srgbClr val="FEFEFE"/>
          </a:solidFill>
          <a:latin typeface="Arial Black" pitchFamily="34" charset="0"/>
        </a:defRPr>
      </a:lvl5pPr>
      <a:lvl6pPr marL="457200" algn="l" rtl="0" fontAlgn="base">
        <a:spcBef>
          <a:spcPct val="0"/>
        </a:spcBef>
        <a:spcAft>
          <a:spcPct val="0"/>
        </a:spcAft>
        <a:tabLst>
          <a:tab pos="3830638" algn="l"/>
        </a:tabLst>
        <a:defRPr sz="3600" b="1">
          <a:solidFill>
            <a:srgbClr val="FEFEFE"/>
          </a:solidFill>
          <a:latin typeface="Arial Black" pitchFamily="34" charset="0"/>
        </a:defRPr>
      </a:lvl6pPr>
      <a:lvl7pPr marL="914400" algn="l" rtl="0" fontAlgn="base">
        <a:spcBef>
          <a:spcPct val="0"/>
        </a:spcBef>
        <a:spcAft>
          <a:spcPct val="0"/>
        </a:spcAft>
        <a:tabLst>
          <a:tab pos="3830638" algn="l"/>
        </a:tabLst>
        <a:defRPr sz="3600" b="1">
          <a:solidFill>
            <a:srgbClr val="FEFEFE"/>
          </a:solidFill>
          <a:latin typeface="Arial Black" pitchFamily="34" charset="0"/>
        </a:defRPr>
      </a:lvl7pPr>
      <a:lvl8pPr marL="1371600" algn="l" rtl="0" fontAlgn="base">
        <a:spcBef>
          <a:spcPct val="0"/>
        </a:spcBef>
        <a:spcAft>
          <a:spcPct val="0"/>
        </a:spcAft>
        <a:tabLst>
          <a:tab pos="3830638" algn="l"/>
        </a:tabLst>
        <a:defRPr sz="3600" b="1">
          <a:solidFill>
            <a:srgbClr val="FEFEFE"/>
          </a:solidFill>
          <a:latin typeface="Arial Black" pitchFamily="34" charset="0"/>
        </a:defRPr>
      </a:lvl8pPr>
      <a:lvl9pPr marL="1828800" algn="l" rtl="0" fontAlgn="base">
        <a:spcBef>
          <a:spcPct val="0"/>
        </a:spcBef>
        <a:spcAft>
          <a:spcPct val="0"/>
        </a:spcAft>
        <a:tabLst>
          <a:tab pos="3830638" algn="l"/>
        </a:tabLst>
        <a:defRPr sz="3600" b="1">
          <a:solidFill>
            <a:srgbClr val="FEFEFE"/>
          </a:solidFill>
          <a:latin typeface="Arial Black" pitchFamily="34" charset="0"/>
        </a:defRPr>
      </a:lvl9pPr>
    </p:titleStyle>
    <p:bodyStyle>
      <a:lvl1pPr marL="273050" indent="-273050" algn="l" rtl="0" fontAlgn="base">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fontAlgn="base">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fontAlgn="base">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fontAlgn="base">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oleObject" Target="../embeddings/oleObject4.bin"/><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8.png"/><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9.png"/><Relationship Id="rId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10.png"/><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500188" y="2214563"/>
            <a:ext cx="6553200" cy="2308225"/>
          </a:xfrm>
          <a:prstGeom prst="rect">
            <a:avLst/>
          </a:prstGeom>
          <a:noFill/>
        </p:spPr>
        <p:txBody>
          <a:bodyPr>
            <a:spAutoFit/>
          </a:bodyPr>
          <a:lstStyle/>
          <a:p>
            <a:pPr algn="ctr">
              <a:defRPr/>
            </a:pPr>
            <a:r>
              <a:rPr lang="es-ES" sz="7200" b="1" dirty="0">
                <a:solidFill>
                  <a:srgbClr val="6C0000"/>
                </a:solidFill>
                <a:effectLst>
                  <a:glow rad="139700">
                    <a:schemeClr val="accent6">
                      <a:satMod val="175000"/>
                      <a:alpha val="40000"/>
                    </a:schemeClr>
                  </a:glow>
                  <a:outerShdw blurRad="60007" dist="200025" dir="15000000" sy="30000" kx="-1800000" algn="bl" rotWithShape="0">
                    <a:schemeClr val="bg1">
                      <a:alpha val="32000"/>
                    </a:schemeClr>
                  </a:outerShdw>
                </a:effectLst>
              </a:rPr>
              <a:t>Inspectoría General</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785786" y="0"/>
            <a:ext cx="8358214" cy="923330"/>
          </a:xfrm>
          <a:prstGeom prst="rect">
            <a:avLst/>
          </a:prstGeom>
          <a:noFill/>
        </p:spPr>
        <p:txBody>
          <a:bodyPr>
            <a:spAutoFit/>
          </a:bodyPr>
          <a:lstStyle/>
          <a:p>
            <a:pPr algn="ctr">
              <a:defRPr/>
            </a:pPr>
            <a:r>
              <a:rPr lang="es-E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Estudiantes Prioritarios</a:t>
            </a:r>
          </a:p>
        </p:txBody>
      </p:sp>
      <p:sp>
        <p:nvSpPr>
          <p:cNvPr id="22531" name="6 CuadroTexto"/>
          <p:cNvSpPr txBox="1">
            <a:spLocks noChangeArrowheads="1"/>
          </p:cNvSpPr>
          <p:nvPr/>
        </p:nvSpPr>
        <p:spPr bwMode="auto">
          <a:xfrm>
            <a:off x="357188" y="1071563"/>
            <a:ext cx="8429625"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CC2C9"/>
              </a:buClr>
              <a:buFont typeface="Arial" charset="0"/>
              <a:buChar char="•"/>
              <a:defRPr sz="2400">
                <a:solidFill>
                  <a:schemeClr val="tx2"/>
                </a:solidFill>
                <a:latin typeface="Arial" charset="0"/>
              </a:defRPr>
            </a:lvl1pPr>
            <a:lvl2pPr marL="742950" indent="-285750">
              <a:spcBef>
                <a:spcPct val="20000"/>
              </a:spcBef>
              <a:buClr>
                <a:srgbClr val="ACC2C9"/>
              </a:buClr>
              <a:buFont typeface="Arial" charset="0"/>
              <a:buChar char="•"/>
              <a:defRPr sz="2000">
                <a:solidFill>
                  <a:schemeClr val="tx1"/>
                </a:solidFill>
                <a:latin typeface="Arial" charset="0"/>
              </a:defRPr>
            </a:lvl2pPr>
            <a:lvl3pPr marL="1143000" indent="-228600">
              <a:spcBef>
                <a:spcPct val="20000"/>
              </a:spcBef>
              <a:buClr>
                <a:schemeClr val="accent2"/>
              </a:buClr>
              <a:buFont typeface="Arial" charset="0"/>
              <a:buChar char="•"/>
              <a:defRPr sz="2000">
                <a:solidFill>
                  <a:schemeClr val="tx2"/>
                </a:solidFill>
                <a:latin typeface="Arial" charset="0"/>
              </a:defRPr>
            </a:lvl3pPr>
            <a:lvl4pPr marL="1600200" indent="-228600">
              <a:spcBef>
                <a:spcPct val="20000"/>
              </a:spcBef>
              <a:buClr>
                <a:srgbClr val="99987F"/>
              </a:buClr>
              <a:buFont typeface="Arial" charset="0"/>
              <a:buChar char="•"/>
              <a:defRPr>
                <a:solidFill>
                  <a:schemeClr val="tx1"/>
                </a:solidFill>
                <a:latin typeface="Arial" charset="0"/>
              </a:defRPr>
            </a:lvl4pPr>
            <a:lvl5pPr marL="2057400" indent="-228600">
              <a:spcBef>
                <a:spcPct val="20000"/>
              </a:spcBef>
              <a:buClr>
                <a:srgbClr val="90AC97"/>
              </a:buClr>
              <a:buFont typeface="Arial" charset="0"/>
              <a:buChar char="•"/>
              <a:defRPr sz="1600">
                <a:solidFill>
                  <a:schemeClr val="tx2"/>
                </a:solidFill>
                <a:latin typeface="Arial" charset="0"/>
              </a:defRPr>
            </a:lvl5pPr>
            <a:lvl6pPr marL="2514600" indent="-228600" fontAlgn="base">
              <a:spcBef>
                <a:spcPct val="20000"/>
              </a:spcBef>
              <a:spcAft>
                <a:spcPct val="0"/>
              </a:spcAft>
              <a:buClr>
                <a:srgbClr val="90AC97"/>
              </a:buClr>
              <a:buFont typeface="Arial" charset="0"/>
              <a:buChar char="•"/>
              <a:defRPr sz="1600">
                <a:solidFill>
                  <a:schemeClr val="tx2"/>
                </a:solidFill>
                <a:latin typeface="Arial" charset="0"/>
              </a:defRPr>
            </a:lvl6pPr>
            <a:lvl7pPr marL="2971800" indent="-228600" fontAlgn="base">
              <a:spcBef>
                <a:spcPct val="20000"/>
              </a:spcBef>
              <a:spcAft>
                <a:spcPct val="0"/>
              </a:spcAft>
              <a:buClr>
                <a:srgbClr val="90AC97"/>
              </a:buClr>
              <a:buFont typeface="Arial" charset="0"/>
              <a:buChar char="•"/>
              <a:defRPr sz="1600">
                <a:solidFill>
                  <a:schemeClr val="tx2"/>
                </a:solidFill>
                <a:latin typeface="Arial" charset="0"/>
              </a:defRPr>
            </a:lvl7pPr>
            <a:lvl8pPr marL="3429000" indent="-228600" fontAlgn="base">
              <a:spcBef>
                <a:spcPct val="20000"/>
              </a:spcBef>
              <a:spcAft>
                <a:spcPct val="0"/>
              </a:spcAft>
              <a:buClr>
                <a:srgbClr val="90AC97"/>
              </a:buClr>
              <a:buFont typeface="Arial" charset="0"/>
              <a:buChar char="•"/>
              <a:defRPr sz="1600">
                <a:solidFill>
                  <a:schemeClr val="tx2"/>
                </a:solidFill>
                <a:latin typeface="Arial" charset="0"/>
              </a:defRPr>
            </a:lvl8pPr>
            <a:lvl9pPr marL="3886200" indent="-228600" fontAlgn="base">
              <a:spcBef>
                <a:spcPct val="20000"/>
              </a:spcBef>
              <a:spcAft>
                <a:spcPct val="0"/>
              </a:spcAft>
              <a:buClr>
                <a:srgbClr val="90AC97"/>
              </a:buClr>
              <a:buFont typeface="Arial" charset="0"/>
              <a:buChar char="•"/>
              <a:defRPr sz="1600">
                <a:solidFill>
                  <a:schemeClr val="tx2"/>
                </a:solidFill>
                <a:latin typeface="Arial" charset="0"/>
              </a:defRPr>
            </a:lvl9pPr>
          </a:lstStyle>
          <a:p>
            <a:pPr algn="just">
              <a:spcBef>
                <a:spcPct val="0"/>
              </a:spcBef>
              <a:buClrTx/>
              <a:buFontTx/>
              <a:buNone/>
            </a:pPr>
            <a:r>
              <a:rPr lang="es-CO" altLang="es-CL">
                <a:solidFill>
                  <a:srgbClr val="7030A0"/>
                </a:solidFill>
              </a:rPr>
              <a:t>Son aquellos alumnos que cumplen con los criterios establecidos en la Ley N° 20.248 de Subvención Escolar Preferencial, a la cual nuestro Colegio se ha adscrito a partir de este año.</a:t>
            </a:r>
          </a:p>
          <a:p>
            <a:pPr algn="just">
              <a:spcBef>
                <a:spcPct val="0"/>
              </a:spcBef>
              <a:buClrTx/>
              <a:buFontTx/>
              <a:buNone/>
            </a:pPr>
            <a:r>
              <a:rPr lang="es-CO" altLang="es-CL">
                <a:solidFill>
                  <a:srgbClr val="7030A0"/>
                </a:solidFill>
              </a:rPr>
              <a:t>Los beneficiarios de esta Ley son aquellos estudiantes para quiénes la situación socioeconómica de sus hogares dificulte sus posibilidades de enfrentar el proceso educativo.</a:t>
            </a:r>
          </a:p>
          <a:p>
            <a:pPr algn="just">
              <a:spcBef>
                <a:spcPct val="0"/>
              </a:spcBef>
              <a:buClrTx/>
              <a:buFontTx/>
              <a:buNone/>
            </a:pPr>
            <a:r>
              <a:rPr lang="es-CO" altLang="es-CL">
                <a:solidFill>
                  <a:srgbClr val="7030A0"/>
                </a:solidFill>
              </a:rPr>
              <a:t>Es el Ministerio de Educación, o los organismos de su dependencia, que determina la calidad de alumno prioritario.</a:t>
            </a:r>
          </a:p>
          <a:p>
            <a:pPr algn="just">
              <a:spcBef>
                <a:spcPct val="0"/>
              </a:spcBef>
              <a:buClrTx/>
              <a:buFontTx/>
              <a:buNone/>
            </a:pPr>
            <a:r>
              <a:rPr lang="es-CO" altLang="es-CL">
                <a:solidFill>
                  <a:srgbClr val="7030A0"/>
                </a:solidFill>
              </a:rPr>
              <a:t>Los beneficios a los cuales tienen acceso son la exención de cualquier cobro escolar.</a:t>
            </a:r>
          </a:p>
          <a:p>
            <a:pPr algn="just">
              <a:spcBef>
                <a:spcPct val="0"/>
              </a:spcBef>
              <a:buClrTx/>
              <a:buFontTx/>
              <a:buNone/>
            </a:pPr>
            <a:r>
              <a:rPr lang="es-CO" altLang="es-CL">
                <a:solidFill>
                  <a:srgbClr val="7030A0"/>
                </a:solidFill>
              </a:rPr>
              <a:t>El colegio debe contar con un PME que contemple medidas especiales para mejorar sus resultados de aprendizaje.</a:t>
            </a:r>
          </a:p>
          <a:p>
            <a:pPr algn="just">
              <a:spcBef>
                <a:spcPct val="0"/>
              </a:spcBef>
              <a:buClrTx/>
              <a:buFontTx/>
              <a:buNone/>
            </a:pPr>
            <a:endParaRPr lang="es-CO" altLang="es-CL">
              <a:solidFill>
                <a:srgbClr val="7030A0"/>
              </a:solidFill>
            </a:endParaRPr>
          </a:p>
          <a:p>
            <a:pPr algn="just">
              <a:spcBef>
                <a:spcPct val="0"/>
              </a:spcBef>
              <a:buClrTx/>
              <a:buFontTx/>
              <a:buNone/>
            </a:pPr>
            <a:endParaRPr lang="es-CO" altLang="es-CL" sz="1800">
              <a:solidFill>
                <a:srgbClr val="7030A0"/>
              </a:solidFill>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785786" y="214290"/>
            <a:ext cx="7883683" cy="1754326"/>
          </a:xfrm>
          <a:prstGeom prst="rect">
            <a:avLst/>
          </a:prstGeom>
          <a:noFill/>
        </p:spPr>
        <p:txBody>
          <a:bodyPr>
            <a:spAutoFit/>
          </a:bodyPr>
          <a:lstStyle/>
          <a:p>
            <a:pPr algn="ctr">
              <a:defRPr/>
            </a:pPr>
            <a:r>
              <a:rPr lang="es-E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Estudiantes Condicionales</a:t>
            </a:r>
          </a:p>
        </p:txBody>
      </p:sp>
      <p:sp>
        <p:nvSpPr>
          <p:cNvPr id="23555" name="6 CuadroTexto"/>
          <p:cNvSpPr txBox="1">
            <a:spLocks noChangeArrowheads="1"/>
          </p:cNvSpPr>
          <p:nvPr/>
        </p:nvSpPr>
        <p:spPr bwMode="auto">
          <a:xfrm>
            <a:off x="1071563" y="1928813"/>
            <a:ext cx="7358062"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CC2C9"/>
              </a:buClr>
              <a:buFont typeface="Arial" charset="0"/>
              <a:buChar char="•"/>
              <a:defRPr sz="2400">
                <a:solidFill>
                  <a:schemeClr val="tx2"/>
                </a:solidFill>
                <a:latin typeface="Arial" charset="0"/>
              </a:defRPr>
            </a:lvl1pPr>
            <a:lvl2pPr marL="742950" indent="-285750">
              <a:spcBef>
                <a:spcPct val="20000"/>
              </a:spcBef>
              <a:buClr>
                <a:srgbClr val="ACC2C9"/>
              </a:buClr>
              <a:buFont typeface="Arial" charset="0"/>
              <a:buChar char="•"/>
              <a:defRPr sz="2000">
                <a:solidFill>
                  <a:schemeClr val="tx1"/>
                </a:solidFill>
                <a:latin typeface="Arial" charset="0"/>
              </a:defRPr>
            </a:lvl2pPr>
            <a:lvl3pPr marL="1143000" indent="-228600">
              <a:spcBef>
                <a:spcPct val="20000"/>
              </a:spcBef>
              <a:buClr>
                <a:schemeClr val="accent2"/>
              </a:buClr>
              <a:buFont typeface="Arial" charset="0"/>
              <a:buChar char="•"/>
              <a:defRPr sz="2000">
                <a:solidFill>
                  <a:schemeClr val="tx2"/>
                </a:solidFill>
                <a:latin typeface="Arial" charset="0"/>
              </a:defRPr>
            </a:lvl3pPr>
            <a:lvl4pPr marL="1600200" indent="-228600">
              <a:spcBef>
                <a:spcPct val="20000"/>
              </a:spcBef>
              <a:buClr>
                <a:srgbClr val="99987F"/>
              </a:buClr>
              <a:buFont typeface="Arial" charset="0"/>
              <a:buChar char="•"/>
              <a:defRPr>
                <a:solidFill>
                  <a:schemeClr val="tx1"/>
                </a:solidFill>
                <a:latin typeface="Arial" charset="0"/>
              </a:defRPr>
            </a:lvl4pPr>
            <a:lvl5pPr marL="2057400" indent="-228600">
              <a:spcBef>
                <a:spcPct val="20000"/>
              </a:spcBef>
              <a:buClr>
                <a:srgbClr val="90AC97"/>
              </a:buClr>
              <a:buFont typeface="Arial" charset="0"/>
              <a:buChar char="•"/>
              <a:defRPr sz="1600">
                <a:solidFill>
                  <a:schemeClr val="tx2"/>
                </a:solidFill>
                <a:latin typeface="Arial" charset="0"/>
              </a:defRPr>
            </a:lvl5pPr>
            <a:lvl6pPr marL="2514600" indent="-228600" fontAlgn="base">
              <a:spcBef>
                <a:spcPct val="20000"/>
              </a:spcBef>
              <a:spcAft>
                <a:spcPct val="0"/>
              </a:spcAft>
              <a:buClr>
                <a:srgbClr val="90AC97"/>
              </a:buClr>
              <a:buFont typeface="Arial" charset="0"/>
              <a:buChar char="•"/>
              <a:defRPr sz="1600">
                <a:solidFill>
                  <a:schemeClr val="tx2"/>
                </a:solidFill>
                <a:latin typeface="Arial" charset="0"/>
              </a:defRPr>
            </a:lvl6pPr>
            <a:lvl7pPr marL="2971800" indent="-228600" fontAlgn="base">
              <a:spcBef>
                <a:spcPct val="20000"/>
              </a:spcBef>
              <a:spcAft>
                <a:spcPct val="0"/>
              </a:spcAft>
              <a:buClr>
                <a:srgbClr val="90AC97"/>
              </a:buClr>
              <a:buFont typeface="Arial" charset="0"/>
              <a:buChar char="•"/>
              <a:defRPr sz="1600">
                <a:solidFill>
                  <a:schemeClr val="tx2"/>
                </a:solidFill>
                <a:latin typeface="Arial" charset="0"/>
              </a:defRPr>
            </a:lvl7pPr>
            <a:lvl8pPr marL="3429000" indent="-228600" fontAlgn="base">
              <a:spcBef>
                <a:spcPct val="20000"/>
              </a:spcBef>
              <a:spcAft>
                <a:spcPct val="0"/>
              </a:spcAft>
              <a:buClr>
                <a:srgbClr val="90AC97"/>
              </a:buClr>
              <a:buFont typeface="Arial" charset="0"/>
              <a:buChar char="•"/>
              <a:defRPr sz="1600">
                <a:solidFill>
                  <a:schemeClr val="tx2"/>
                </a:solidFill>
                <a:latin typeface="Arial" charset="0"/>
              </a:defRPr>
            </a:lvl8pPr>
            <a:lvl9pPr marL="3886200" indent="-228600" fontAlgn="base">
              <a:spcBef>
                <a:spcPct val="20000"/>
              </a:spcBef>
              <a:spcAft>
                <a:spcPct val="0"/>
              </a:spcAft>
              <a:buClr>
                <a:srgbClr val="90AC97"/>
              </a:buClr>
              <a:buFont typeface="Arial" charset="0"/>
              <a:buChar char="•"/>
              <a:defRPr sz="1600">
                <a:solidFill>
                  <a:schemeClr val="tx2"/>
                </a:solidFill>
                <a:latin typeface="Arial" charset="0"/>
              </a:defRPr>
            </a:lvl9pPr>
          </a:lstStyle>
          <a:p>
            <a:pPr algn="just">
              <a:spcBef>
                <a:spcPct val="0"/>
              </a:spcBef>
              <a:buClrTx/>
              <a:buFontTx/>
              <a:buNone/>
            </a:pPr>
            <a:r>
              <a:rPr lang="es-CO" altLang="es-CL">
                <a:solidFill>
                  <a:srgbClr val="7030A0"/>
                </a:solidFill>
              </a:rPr>
              <a:t>La condicionalidad de matrícula es una medida de excepción, aplicada a aquellos estudiantes que debido a su comportamiento, rendimiento o apoyo familiar presentan problemas que entraban el normal proceso de enseñanza aprendizaje.</a:t>
            </a:r>
          </a:p>
          <a:p>
            <a:pPr algn="just">
              <a:spcBef>
                <a:spcPct val="0"/>
              </a:spcBef>
              <a:buClrTx/>
              <a:buFontTx/>
              <a:buNone/>
            </a:pPr>
            <a:r>
              <a:rPr lang="es-CO" altLang="es-CL">
                <a:solidFill>
                  <a:srgbClr val="7030A0"/>
                </a:solidFill>
              </a:rPr>
              <a:t> El total de estudiantes con matrícula condicional a fines del año 2014 ascendió a 95, siendo los primeros medios los que presentaron mayor cantidad de alumnos con problemas, especialmente de bajo rendimiento.</a:t>
            </a: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14282" y="214290"/>
            <a:ext cx="8786874" cy="2585323"/>
          </a:xfrm>
          <a:prstGeom prst="rect">
            <a:avLst/>
          </a:prstGeom>
          <a:noFill/>
        </p:spPr>
        <p:txBody>
          <a:bodyPr>
            <a:spAutoFit/>
          </a:bodyPr>
          <a:lstStyle/>
          <a:p>
            <a:pPr algn="ctr">
              <a:defRPr/>
            </a:pPr>
            <a:r>
              <a:rPr lang="es-E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Estudiantes beneficiarios de útiles de </a:t>
            </a:r>
            <a:r>
              <a:rPr lang="es-ES" sz="5400" b="1" spc="50" dirty="0" err="1">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Junaeb</a:t>
            </a:r>
            <a:r>
              <a:rPr lang="es-E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y Textos Escolares</a:t>
            </a:r>
          </a:p>
        </p:txBody>
      </p:sp>
      <p:sp>
        <p:nvSpPr>
          <p:cNvPr id="24579" name="6 CuadroTexto"/>
          <p:cNvSpPr txBox="1">
            <a:spLocks noChangeArrowheads="1"/>
          </p:cNvSpPr>
          <p:nvPr/>
        </p:nvSpPr>
        <p:spPr bwMode="auto">
          <a:xfrm>
            <a:off x="928688" y="2928938"/>
            <a:ext cx="7358062"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CC2C9"/>
              </a:buClr>
              <a:buFont typeface="Arial" charset="0"/>
              <a:buChar char="•"/>
              <a:defRPr sz="2400">
                <a:solidFill>
                  <a:schemeClr val="tx2"/>
                </a:solidFill>
                <a:latin typeface="Arial" charset="0"/>
              </a:defRPr>
            </a:lvl1pPr>
            <a:lvl2pPr marL="742950" indent="-285750">
              <a:spcBef>
                <a:spcPct val="20000"/>
              </a:spcBef>
              <a:buClr>
                <a:srgbClr val="ACC2C9"/>
              </a:buClr>
              <a:buFont typeface="Arial" charset="0"/>
              <a:buChar char="•"/>
              <a:defRPr sz="2000">
                <a:solidFill>
                  <a:schemeClr val="tx1"/>
                </a:solidFill>
                <a:latin typeface="Arial" charset="0"/>
              </a:defRPr>
            </a:lvl2pPr>
            <a:lvl3pPr marL="1143000" indent="-228600">
              <a:spcBef>
                <a:spcPct val="20000"/>
              </a:spcBef>
              <a:buClr>
                <a:schemeClr val="accent2"/>
              </a:buClr>
              <a:buFont typeface="Arial" charset="0"/>
              <a:buChar char="•"/>
              <a:defRPr sz="2000">
                <a:solidFill>
                  <a:schemeClr val="tx2"/>
                </a:solidFill>
                <a:latin typeface="Arial" charset="0"/>
              </a:defRPr>
            </a:lvl3pPr>
            <a:lvl4pPr marL="1600200" indent="-228600">
              <a:spcBef>
                <a:spcPct val="20000"/>
              </a:spcBef>
              <a:buClr>
                <a:srgbClr val="99987F"/>
              </a:buClr>
              <a:buFont typeface="Arial" charset="0"/>
              <a:buChar char="•"/>
              <a:defRPr>
                <a:solidFill>
                  <a:schemeClr val="tx1"/>
                </a:solidFill>
                <a:latin typeface="Arial" charset="0"/>
              </a:defRPr>
            </a:lvl4pPr>
            <a:lvl5pPr marL="2057400" indent="-228600">
              <a:spcBef>
                <a:spcPct val="20000"/>
              </a:spcBef>
              <a:buClr>
                <a:srgbClr val="90AC97"/>
              </a:buClr>
              <a:buFont typeface="Arial" charset="0"/>
              <a:buChar char="•"/>
              <a:defRPr sz="1600">
                <a:solidFill>
                  <a:schemeClr val="tx2"/>
                </a:solidFill>
                <a:latin typeface="Arial" charset="0"/>
              </a:defRPr>
            </a:lvl5pPr>
            <a:lvl6pPr marL="2514600" indent="-228600" fontAlgn="base">
              <a:spcBef>
                <a:spcPct val="20000"/>
              </a:spcBef>
              <a:spcAft>
                <a:spcPct val="0"/>
              </a:spcAft>
              <a:buClr>
                <a:srgbClr val="90AC97"/>
              </a:buClr>
              <a:buFont typeface="Arial" charset="0"/>
              <a:buChar char="•"/>
              <a:defRPr sz="1600">
                <a:solidFill>
                  <a:schemeClr val="tx2"/>
                </a:solidFill>
                <a:latin typeface="Arial" charset="0"/>
              </a:defRPr>
            </a:lvl6pPr>
            <a:lvl7pPr marL="2971800" indent="-228600" fontAlgn="base">
              <a:spcBef>
                <a:spcPct val="20000"/>
              </a:spcBef>
              <a:spcAft>
                <a:spcPct val="0"/>
              </a:spcAft>
              <a:buClr>
                <a:srgbClr val="90AC97"/>
              </a:buClr>
              <a:buFont typeface="Arial" charset="0"/>
              <a:buChar char="•"/>
              <a:defRPr sz="1600">
                <a:solidFill>
                  <a:schemeClr val="tx2"/>
                </a:solidFill>
                <a:latin typeface="Arial" charset="0"/>
              </a:defRPr>
            </a:lvl7pPr>
            <a:lvl8pPr marL="3429000" indent="-228600" fontAlgn="base">
              <a:spcBef>
                <a:spcPct val="20000"/>
              </a:spcBef>
              <a:spcAft>
                <a:spcPct val="0"/>
              </a:spcAft>
              <a:buClr>
                <a:srgbClr val="90AC97"/>
              </a:buClr>
              <a:buFont typeface="Arial" charset="0"/>
              <a:buChar char="•"/>
              <a:defRPr sz="1600">
                <a:solidFill>
                  <a:schemeClr val="tx2"/>
                </a:solidFill>
                <a:latin typeface="Arial" charset="0"/>
              </a:defRPr>
            </a:lvl8pPr>
            <a:lvl9pPr marL="3886200" indent="-228600" fontAlgn="base">
              <a:spcBef>
                <a:spcPct val="20000"/>
              </a:spcBef>
              <a:spcAft>
                <a:spcPct val="0"/>
              </a:spcAft>
              <a:buClr>
                <a:srgbClr val="90AC97"/>
              </a:buClr>
              <a:buFont typeface="Arial" charset="0"/>
              <a:buChar char="•"/>
              <a:defRPr sz="1600">
                <a:solidFill>
                  <a:schemeClr val="tx2"/>
                </a:solidFill>
                <a:latin typeface="Arial" charset="0"/>
              </a:defRPr>
            </a:lvl9pPr>
          </a:lstStyle>
          <a:p>
            <a:pPr algn="just">
              <a:spcBef>
                <a:spcPct val="0"/>
              </a:spcBef>
              <a:buClrTx/>
              <a:buFontTx/>
              <a:buNone/>
            </a:pPr>
            <a:r>
              <a:rPr lang="es-CO" altLang="es-CL">
                <a:solidFill>
                  <a:srgbClr val="7030A0"/>
                </a:solidFill>
              </a:rPr>
              <a:t>Durante el año 2014 un total de 271 alumnos fueron beneficiados con este aporte gubernamental.  Los útiles entregados son acordes al nivel que están cursando.</a:t>
            </a:r>
          </a:p>
          <a:p>
            <a:pPr algn="just">
              <a:spcBef>
                <a:spcPct val="0"/>
              </a:spcBef>
              <a:buClrTx/>
              <a:buFontTx/>
              <a:buNone/>
            </a:pPr>
            <a:r>
              <a:rPr lang="es-CO" altLang="es-CL">
                <a:solidFill>
                  <a:srgbClr val="7030A0"/>
                </a:solidFill>
              </a:rPr>
              <a:t>La cantidad de textos recibida fue de 6.100 ejemplares, distribuidos a todos nuestros estudiantes acorde a las distintas asignaturas que cursan.</a:t>
            </a: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14282" y="214290"/>
            <a:ext cx="8786874" cy="2308324"/>
          </a:xfrm>
          <a:prstGeom prst="rect">
            <a:avLst/>
          </a:prstGeom>
          <a:noFill/>
        </p:spPr>
        <p:txBody>
          <a:bodyPr>
            <a:spAutoFit/>
          </a:bodyPr>
          <a:lstStyle/>
          <a:p>
            <a:pPr algn="ctr">
              <a:defRPr/>
            </a:pPr>
            <a:r>
              <a:rPr lang="es-ES" sz="4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Estudiantes beneficiarios del programa de Almuerzo Escolar</a:t>
            </a:r>
          </a:p>
        </p:txBody>
      </p:sp>
      <p:sp>
        <p:nvSpPr>
          <p:cNvPr id="25603" name="6 CuadroTexto"/>
          <p:cNvSpPr txBox="1">
            <a:spLocks noChangeArrowheads="1"/>
          </p:cNvSpPr>
          <p:nvPr/>
        </p:nvSpPr>
        <p:spPr bwMode="auto">
          <a:xfrm>
            <a:off x="1071563" y="2428875"/>
            <a:ext cx="7358062"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CC2C9"/>
              </a:buClr>
              <a:buFont typeface="Arial" charset="0"/>
              <a:buChar char="•"/>
              <a:defRPr sz="2400">
                <a:solidFill>
                  <a:schemeClr val="tx2"/>
                </a:solidFill>
                <a:latin typeface="Arial" charset="0"/>
              </a:defRPr>
            </a:lvl1pPr>
            <a:lvl2pPr marL="742950" indent="-285750">
              <a:spcBef>
                <a:spcPct val="20000"/>
              </a:spcBef>
              <a:buClr>
                <a:srgbClr val="ACC2C9"/>
              </a:buClr>
              <a:buFont typeface="Arial" charset="0"/>
              <a:buChar char="•"/>
              <a:defRPr sz="2000">
                <a:solidFill>
                  <a:schemeClr val="tx1"/>
                </a:solidFill>
                <a:latin typeface="Arial" charset="0"/>
              </a:defRPr>
            </a:lvl2pPr>
            <a:lvl3pPr marL="1143000" indent="-228600">
              <a:spcBef>
                <a:spcPct val="20000"/>
              </a:spcBef>
              <a:buClr>
                <a:schemeClr val="accent2"/>
              </a:buClr>
              <a:buFont typeface="Arial" charset="0"/>
              <a:buChar char="•"/>
              <a:defRPr sz="2000">
                <a:solidFill>
                  <a:schemeClr val="tx2"/>
                </a:solidFill>
                <a:latin typeface="Arial" charset="0"/>
              </a:defRPr>
            </a:lvl3pPr>
            <a:lvl4pPr marL="1600200" indent="-228600">
              <a:spcBef>
                <a:spcPct val="20000"/>
              </a:spcBef>
              <a:buClr>
                <a:srgbClr val="99987F"/>
              </a:buClr>
              <a:buFont typeface="Arial" charset="0"/>
              <a:buChar char="•"/>
              <a:defRPr>
                <a:solidFill>
                  <a:schemeClr val="tx1"/>
                </a:solidFill>
                <a:latin typeface="Arial" charset="0"/>
              </a:defRPr>
            </a:lvl4pPr>
            <a:lvl5pPr marL="2057400" indent="-228600">
              <a:spcBef>
                <a:spcPct val="20000"/>
              </a:spcBef>
              <a:buClr>
                <a:srgbClr val="90AC97"/>
              </a:buClr>
              <a:buFont typeface="Arial" charset="0"/>
              <a:buChar char="•"/>
              <a:defRPr sz="1600">
                <a:solidFill>
                  <a:schemeClr val="tx2"/>
                </a:solidFill>
                <a:latin typeface="Arial" charset="0"/>
              </a:defRPr>
            </a:lvl5pPr>
            <a:lvl6pPr marL="2514600" indent="-228600" fontAlgn="base">
              <a:spcBef>
                <a:spcPct val="20000"/>
              </a:spcBef>
              <a:spcAft>
                <a:spcPct val="0"/>
              </a:spcAft>
              <a:buClr>
                <a:srgbClr val="90AC97"/>
              </a:buClr>
              <a:buFont typeface="Arial" charset="0"/>
              <a:buChar char="•"/>
              <a:defRPr sz="1600">
                <a:solidFill>
                  <a:schemeClr val="tx2"/>
                </a:solidFill>
                <a:latin typeface="Arial" charset="0"/>
              </a:defRPr>
            </a:lvl6pPr>
            <a:lvl7pPr marL="2971800" indent="-228600" fontAlgn="base">
              <a:spcBef>
                <a:spcPct val="20000"/>
              </a:spcBef>
              <a:spcAft>
                <a:spcPct val="0"/>
              </a:spcAft>
              <a:buClr>
                <a:srgbClr val="90AC97"/>
              </a:buClr>
              <a:buFont typeface="Arial" charset="0"/>
              <a:buChar char="•"/>
              <a:defRPr sz="1600">
                <a:solidFill>
                  <a:schemeClr val="tx2"/>
                </a:solidFill>
                <a:latin typeface="Arial" charset="0"/>
              </a:defRPr>
            </a:lvl7pPr>
            <a:lvl8pPr marL="3429000" indent="-228600" fontAlgn="base">
              <a:spcBef>
                <a:spcPct val="20000"/>
              </a:spcBef>
              <a:spcAft>
                <a:spcPct val="0"/>
              </a:spcAft>
              <a:buClr>
                <a:srgbClr val="90AC97"/>
              </a:buClr>
              <a:buFont typeface="Arial" charset="0"/>
              <a:buChar char="•"/>
              <a:defRPr sz="1600">
                <a:solidFill>
                  <a:schemeClr val="tx2"/>
                </a:solidFill>
                <a:latin typeface="Arial" charset="0"/>
              </a:defRPr>
            </a:lvl8pPr>
            <a:lvl9pPr marL="3886200" indent="-228600" fontAlgn="base">
              <a:spcBef>
                <a:spcPct val="20000"/>
              </a:spcBef>
              <a:spcAft>
                <a:spcPct val="0"/>
              </a:spcAft>
              <a:buClr>
                <a:srgbClr val="90AC97"/>
              </a:buClr>
              <a:buFont typeface="Arial" charset="0"/>
              <a:buChar char="•"/>
              <a:defRPr sz="1600">
                <a:solidFill>
                  <a:schemeClr val="tx2"/>
                </a:solidFill>
                <a:latin typeface="Arial" charset="0"/>
              </a:defRPr>
            </a:lvl9pPr>
          </a:lstStyle>
          <a:p>
            <a:pPr algn="just">
              <a:spcBef>
                <a:spcPct val="0"/>
              </a:spcBef>
              <a:buClrTx/>
              <a:buFontTx/>
              <a:buNone/>
            </a:pPr>
            <a:r>
              <a:rPr lang="es-CO" altLang="es-CL">
                <a:solidFill>
                  <a:srgbClr val="7030A0"/>
                </a:solidFill>
              </a:rPr>
              <a:t>Durante el año 2014 un total de 140 alumnos inició el PAE, y acorde a las necesidades de nuestros estudiantes este cupo fue aumentado a 240 raciones, que son las que hoy se entregan.</a:t>
            </a:r>
          </a:p>
          <a:p>
            <a:pPr algn="just">
              <a:spcBef>
                <a:spcPct val="0"/>
              </a:spcBef>
              <a:buClrTx/>
              <a:buFontTx/>
              <a:buNone/>
            </a:pPr>
            <a:r>
              <a:rPr lang="es-CO" altLang="es-CL">
                <a:solidFill>
                  <a:srgbClr val="7030A0"/>
                </a:solidFill>
              </a:rPr>
              <a:t>Para la incorporación a este programa pueden solicitar el ingreso los alumnos vulnerables, becarios y prioritarios si así lo necesitaren.</a:t>
            </a:r>
          </a:p>
          <a:p>
            <a:pPr algn="just">
              <a:spcBef>
                <a:spcPct val="0"/>
              </a:spcBef>
              <a:buClrTx/>
              <a:buFontTx/>
              <a:buNone/>
            </a:pPr>
            <a:r>
              <a:rPr lang="es-CO" altLang="es-CL">
                <a:solidFill>
                  <a:srgbClr val="7030A0"/>
                </a:solidFill>
              </a:rPr>
              <a:t>Los demás estudiantes pueden ingresar sea por problemas socioeconómicos, laborales o de distancia, siempre y cuando exista el cupo para aceptarlos.</a:t>
            </a: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14282" y="214290"/>
            <a:ext cx="8786874" cy="830997"/>
          </a:xfrm>
          <a:prstGeom prst="rect">
            <a:avLst/>
          </a:prstGeom>
          <a:noFill/>
        </p:spPr>
        <p:txBody>
          <a:bodyPr>
            <a:spAutoFit/>
          </a:bodyPr>
          <a:lstStyle/>
          <a:p>
            <a:pPr algn="ctr">
              <a:defRPr/>
            </a:pPr>
            <a:r>
              <a:rPr lang="es-ES" sz="4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Centro General de Padres</a:t>
            </a:r>
          </a:p>
        </p:txBody>
      </p:sp>
      <p:graphicFrame>
        <p:nvGraphicFramePr>
          <p:cNvPr id="7" name="6 Tabla"/>
          <p:cNvGraphicFramePr>
            <a:graphicFrameLocks noGrp="1"/>
          </p:cNvGraphicFramePr>
          <p:nvPr/>
        </p:nvGraphicFramePr>
        <p:xfrm>
          <a:off x="785813" y="1000125"/>
          <a:ext cx="8215312" cy="5291138"/>
        </p:xfrm>
        <a:graphic>
          <a:graphicData uri="http://schemas.openxmlformats.org/drawingml/2006/table">
            <a:tbl>
              <a:tblPr/>
              <a:tblGrid>
                <a:gridCol w="1035000"/>
                <a:gridCol w="1035000"/>
                <a:gridCol w="1035000"/>
                <a:gridCol w="1035000"/>
                <a:gridCol w="1500751"/>
                <a:gridCol w="2574562"/>
              </a:tblGrid>
              <a:tr h="223471">
                <a:tc gridSpan="6">
                  <a:txBody>
                    <a:bodyPr/>
                    <a:lstStyle/>
                    <a:p>
                      <a:pPr algn="l" fontAlgn="b"/>
                      <a:r>
                        <a:rPr lang="es-CO" sz="1400" b="1" i="0" u="none" strike="noStrike" dirty="0">
                          <a:solidFill>
                            <a:srgbClr val="7030A0"/>
                          </a:solidFill>
                          <a:latin typeface="Calibri"/>
                        </a:rPr>
                        <a:t>                </a:t>
                      </a:r>
                      <a:r>
                        <a:rPr lang="es-CO" sz="1400" b="1" i="0" u="none" strike="noStrike" dirty="0" smtClean="0">
                          <a:solidFill>
                            <a:srgbClr val="7030A0"/>
                          </a:solidFill>
                          <a:latin typeface="Calibri"/>
                        </a:rPr>
                        <a:t>                           BALANCE </a:t>
                      </a:r>
                      <a:r>
                        <a:rPr lang="es-CO" sz="1400" b="1" i="0" u="none" strike="noStrike" dirty="0">
                          <a:solidFill>
                            <a:srgbClr val="7030A0"/>
                          </a:solidFill>
                          <a:latin typeface="Calibri"/>
                        </a:rPr>
                        <a:t>CENTRO DE PADRES COLEGIO MATER DEI 2014 - 2015</a:t>
                      </a:r>
                    </a:p>
                  </a:txBody>
                  <a:tcPr marL="7294" marR="7294" marT="7293" marB="0" anchor="b">
                    <a:lnL>
                      <a:noFill/>
                    </a:lnL>
                    <a:lnR>
                      <a:noFill/>
                    </a:lnR>
                    <a:lnT>
                      <a:noFill/>
                    </a:lnT>
                    <a:lnB>
                      <a:noFill/>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220647">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r>
              <a:tr h="220647">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dirty="0">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r>
              <a:tr h="220647">
                <a:tc>
                  <a:txBody>
                    <a:bodyPr/>
                    <a:lstStyle/>
                    <a:p>
                      <a:pPr algn="l" fontAlgn="b"/>
                      <a:r>
                        <a:rPr lang="es-CO" sz="1400" b="1" i="0" u="none" strike="noStrike">
                          <a:solidFill>
                            <a:srgbClr val="7030A0"/>
                          </a:solidFill>
                          <a:latin typeface="Calibri"/>
                        </a:rPr>
                        <a:t>COLEGIO</a:t>
                      </a:r>
                    </a:p>
                  </a:txBody>
                  <a:tcPr marL="7294" marR="7294" marT="7293" marB="0" anchor="b">
                    <a:lnL>
                      <a:noFill/>
                    </a:lnL>
                    <a:lnR>
                      <a:noFill/>
                    </a:lnR>
                    <a:lnT>
                      <a:noFill/>
                    </a:lnT>
                    <a:lnB>
                      <a:noFill/>
                    </a:lnB>
                  </a:tcPr>
                </a:tc>
                <a:tc gridSpan="2">
                  <a:txBody>
                    <a:bodyPr/>
                    <a:lstStyle/>
                    <a:p>
                      <a:pPr algn="l" fontAlgn="b"/>
                      <a:r>
                        <a:rPr lang="es-CO" sz="1400" b="1" i="0" u="sng" strike="noStrike">
                          <a:solidFill>
                            <a:srgbClr val="7030A0"/>
                          </a:solidFill>
                          <a:latin typeface="Calibri"/>
                        </a:rPr>
                        <a:t>      MATER DEI              </a:t>
                      </a:r>
                    </a:p>
                  </a:txBody>
                  <a:tcPr marL="7294" marR="7294" marT="7293" marB="0" anchor="b">
                    <a:lnL>
                      <a:noFill/>
                    </a:lnL>
                    <a:lnR>
                      <a:noFill/>
                    </a:lnR>
                    <a:lnT>
                      <a:noFill/>
                    </a:lnT>
                    <a:lnB>
                      <a:noFill/>
                    </a:lnB>
                  </a:tcPr>
                </a:tc>
                <a:tc hMerge="1">
                  <a:txBody>
                    <a:bodyPr/>
                    <a:lstStyle/>
                    <a:p>
                      <a:endParaRPr lang="es-CO"/>
                    </a:p>
                  </a:txBody>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r>
                        <a:rPr lang="es-CO" sz="1400" b="1" i="0" u="none" strike="noStrike">
                          <a:solidFill>
                            <a:srgbClr val="7030A0"/>
                          </a:solidFill>
                          <a:latin typeface="Calibri"/>
                        </a:rPr>
                        <a:t>CLASE DE FONDO</a:t>
                      </a:r>
                    </a:p>
                  </a:txBody>
                  <a:tcPr marL="7294" marR="7294" marT="7293" marB="0" anchor="b">
                    <a:lnL>
                      <a:noFill/>
                    </a:lnL>
                    <a:lnR>
                      <a:noFill/>
                    </a:lnR>
                    <a:lnT>
                      <a:noFill/>
                    </a:lnT>
                    <a:lnB>
                      <a:noFill/>
                    </a:lnB>
                  </a:tcPr>
                </a:tc>
                <a:tc>
                  <a:txBody>
                    <a:bodyPr/>
                    <a:lstStyle/>
                    <a:p>
                      <a:pPr algn="l" fontAlgn="b"/>
                      <a:r>
                        <a:rPr lang="es-CO" sz="1400" b="1" i="0" u="sng" strike="noStrike">
                          <a:solidFill>
                            <a:srgbClr val="7030A0"/>
                          </a:solidFill>
                          <a:latin typeface="Calibri"/>
                        </a:rPr>
                        <a:t>       GASTOS GENERALES               </a:t>
                      </a:r>
                    </a:p>
                  </a:txBody>
                  <a:tcPr marL="7294" marR="7294" marT="7293" marB="0" anchor="b">
                    <a:lnL>
                      <a:noFill/>
                    </a:lnL>
                    <a:lnR>
                      <a:noFill/>
                    </a:lnR>
                    <a:lnT>
                      <a:noFill/>
                    </a:lnT>
                    <a:lnB>
                      <a:noFill/>
                    </a:lnB>
                  </a:tcPr>
                </a:tc>
              </a:tr>
              <a:tr h="220647">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r>
              <a:tr h="387948">
                <a:tc>
                  <a:txBody>
                    <a:bodyPr/>
                    <a:lstStyle/>
                    <a:p>
                      <a:pPr algn="l" fontAlgn="b"/>
                      <a:r>
                        <a:rPr lang="es-CO" sz="1400" b="1" i="0" u="none" strike="noStrike">
                          <a:solidFill>
                            <a:srgbClr val="7030A0"/>
                          </a:solidFill>
                          <a:latin typeface="Calibri"/>
                        </a:rPr>
                        <a:t>CIUDAD</a:t>
                      </a:r>
                    </a:p>
                  </a:txBody>
                  <a:tcPr marL="7294" marR="7294" marT="7293" marB="0" anchor="b">
                    <a:lnL>
                      <a:noFill/>
                    </a:lnL>
                    <a:lnR>
                      <a:noFill/>
                    </a:lnR>
                    <a:lnT>
                      <a:noFill/>
                    </a:lnT>
                    <a:lnB>
                      <a:noFill/>
                    </a:lnB>
                  </a:tcPr>
                </a:tc>
                <a:tc gridSpan="2">
                  <a:txBody>
                    <a:bodyPr/>
                    <a:lstStyle/>
                    <a:p>
                      <a:pPr algn="l" fontAlgn="b"/>
                      <a:r>
                        <a:rPr lang="es-CO" sz="1400" b="1" i="0" u="sng" strike="noStrike">
                          <a:solidFill>
                            <a:srgbClr val="7030A0"/>
                          </a:solidFill>
                          <a:latin typeface="Calibri"/>
                        </a:rPr>
                        <a:t>      Coyhaique              </a:t>
                      </a:r>
                    </a:p>
                  </a:txBody>
                  <a:tcPr marL="7294" marR="7294" marT="7293" marB="0" anchor="b">
                    <a:lnL>
                      <a:noFill/>
                    </a:lnL>
                    <a:lnR>
                      <a:noFill/>
                    </a:lnR>
                    <a:lnT>
                      <a:noFill/>
                    </a:lnT>
                    <a:lnB>
                      <a:noFill/>
                    </a:lnB>
                  </a:tcPr>
                </a:tc>
                <a:tc hMerge="1">
                  <a:txBody>
                    <a:bodyPr/>
                    <a:lstStyle/>
                    <a:p>
                      <a:endParaRPr lang="es-CO"/>
                    </a:p>
                  </a:txBody>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r>
                        <a:rPr lang="es-CO" sz="1400" b="1" i="0" u="none" strike="noStrike">
                          <a:solidFill>
                            <a:srgbClr val="7030A0"/>
                          </a:solidFill>
                          <a:latin typeface="Calibri"/>
                        </a:rPr>
                        <a:t>SALDO INICIAL</a:t>
                      </a:r>
                    </a:p>
                  </a:txBody>
                  <a:tcPr marL="7294" marR="7294" marT="7293" marB="0" anchor="b">
                    <a:lnL>
                      <a:noFill/>
                    </a:lnL>
                    <a:lnR>
                      <a:noFill/>
                    </a:lnR>
                    <a:lnT>
                      <a:noFill/>
                    </a:lnT>
                    <a:lnB>
                      <a:noFill/>
                    </a:lnB>
                  </a:tcPr>
                </a:tc>
                <a:tc>
                  <a:txBody>
                    <a:bodyPr/>
                    <a:lstStyle/>
                    <a:p>
                      <a:pPr algn="l" fontAlgn="b"/>
                      <a:r>
                        <a:rPr lang="es-CO" sz="1400" b="1" i="0" u="sng" strike="noStrike" dirty="0">
                          <a:solidFill>
                            <a:srgbClr val="7030A0"/>
                          </a:solidFill>
                          <a:latin typeface="Calibri"/>
                        </a:rPr>
                        <a:t> $      </a:t>
                      </a:r>
                      <a:r>
                        <a:rPr lang="es-CO" sz="1400" b="1" i="0" u="sng" strike="noStrike" dirty="0" smtClean="0">
                          <a:solidFill>
                            <a:srgbClr val="7030A0"/>
                          </a:solidFill>
                          <a:latin typeface="Calibri"/>
                        </a:rPr>
                        <a:t>                  </a:t>
                      </a:r>
                      <a:r>
                        <a:rPr lang="es-CO" sz="1400" b="1" i="0" u="sng" strike="noStrike" dirty="0">
                          <a:solidFill>
                            <a:srgbClr val="7030A0"/>
                          </a:solidFill>
                          <a:latin typeface="Calibri"/>
                        </a:rPr>
                        <a:t>6.434.231 </a:t>
                      </a:r>
                    </a:p>
                  </a:txBody>
                  <a:tcPr marL="7294" marR="7294" marT="7293" marB="0" anchor="b">
                    <a:lnL>
                      <a:noFill/>
                    </a:lnL>
                    <a:lnR>
                      <a:noFill/>
                    </a:lnR>
                    <a:lnT>
                      <a:noFill/>
                    </a:lnT>
                    <a:lnB>
                      <a:noFill/>
                    </a:lnB>
                  </a:tcPr>
                </a:tc>
              </a:tr>
              <a:tr h="220647">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r>
              <a:tr h="387948">
                <a:tc>
                  <a:txBody>
                    <a:bodyPr/>
                    <a:lstStyle/>
                    <a:p>
                      <a:pPr algn="l" fontAlgn="b"/>
                      <a:r>
                        <a:rPr lang="es-CO" sz="1400" b="1" i="0" u="none" strike="noStrike">
                          <a:solidFill>
                            <a:srgbClr val="7030A0"/>
                          </a:solidFill>
                          <a:latin typeface="Calibri"/>
                        </a:rPr>
                        <a:t>FECHA</a:t>
                      </a:r>
                    </a:p>
                  </a:txBody>
                  <a:tcPr marL="7294" marR="7294" marT="7293" marB="0" anchor="b">
                    <a:lnL>
                      <a:noFill/>
                    </a:lnL>
                    <a:lnR>
                      <a:noFill/>
                    </a:lnR>
                    <a:lnT>
                      <a:noFill/>
                    </a:lnT>
                    <a:lnB>
                      <a:noFill/>
                    </a:lnB>
                  </a:tcPr>
                </a:tc>
                <a:tc gridSpan="2">
                  <a:txBody>
                    <a:bodyPr/>
                    <a:lstStyle/>
                    <a:p>
                      <a:pPr algn="l" fontAlgn="b"/>
                      <a:r>
                        <a:rPr lang="es-CO" sz="1400" b="1" i="0" u="sng" strike="noStrike">
                          <a:solidFill>
                            <a:srgbClr val="7030A0"/>
                          </a:solidFill>
                          <a:latin typeface="Calibri"/>
                        </a:rPr>
                        <a:t>    Abril 2015             </a:t>
                      </a:r>
                    </a:p>
                  </a:txBody>
                  <a:tcPr marL="7294" marR="7294" marT="7293" marB="0" anchor="b">
                    <a:lnL>
                      <a:noFill/>
                    </a:lnL>
                    <a:lnR>
                      <a:noFill/>
                    </a:lnR>
                    <a:lnT>
                      <a:noFill/>
                    </a:lnT>
                    <a:lnB>
                      <a:noFill/>
                    </a:lnB>
                  </a:tcPr>
                </a:tc>
                <a:tc hMerge="1">
                  <a:txBody>
                    <a:bodyPr/>
                    <a:lstStyle/>
                    <a:p>
                      <a:endParaRPr lang="es-CO"/>
                    </a:p>
                  </a:txBody>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r>
                        <a:rPr lang="es-CO" sz="1400" b="1" i="0" u="none" strike="noStrike">
                          <a:solidFill>
                            <a:srgbClr val="7030A0"/>
                          </a:solidFill>
                          <a:latin typeface="Calibri"/>
                        </a:rPr>
                        <a:t>SALDO FINAL</a:t>
                      </a:r>
                    </a:p>
                  </a:txBody>
                  <a:tcPr marL="7294" marR="7294" marT="7293" marB="0" anchor="b">
                    <a:lnL>
                      <a:noFill/>
                    </a:lnL>
                    <a:lnR>
                      <a:noFill/>
                    </a:lnR>
                    <a:lnT>
                      <a:noFill/>
                    </a:lnT>
                    <a:lnB>
                      <a:noFill/>
                    </a:lnB>
                  </a:tcPr>
                </a:tc>
                <a:tc>
                  <a:txBody>
                    <a:bodyPr/>
                    <a:lstStyle/>
                    <a:p>
                      <a:pPr algn="l" fontAlgn="b"/>
                      <a:r>
                        <a:rPr lang="es-CO" sz="1400" b="1" i="0" u="sng" strike="noStrike" dirty="0">
                          <a:solidFill>
                            <a:srgbClr val="7030A0"/>
                          </a:solidFill>
                          <a:latin typeface="Calibri"/>
                        </a:rPr>
                        <a:t> $           </a:t>
                      </a:r>
                      <a:r>
                        <a:rPr lang="es-CO" sz="1400" b="1" i="0" u="sng" strike="noStrike" dirty="0" smtClean="0">
                          <a:solidFill>
                            <a:srgbClr val="7030A0"/>
                          </a:solidFill>
                          <a:latin typeface="Calibri"/>
                        </a:rPr>
                        <a:t>             </a:t>
                      </a:r>
                      <a:r>
                        <a:rPr lang="es-CO" sz="1400" b="1" i="0" u="sng" strike="noStrike" dirty="0">
                          <a:solidFill>
                            <a:srgbClr val="7030A0"/>
                          </a:solidFill>
                          <a:latin typeface="Calibri"/>
                        </a:rPr>
                        <a:t>9.021.302 </a:t>
                      </a:r>
                    </a:p>
                  </a:txBody>
                  <a:tcPr marL="7294" marR="7294" marT="7293" marB="0" anchor="b">
                    <a:lnL>
                      <a:noFill/>
                    </a:lnL>
                    <a:lnR>
                      <a:noFill/>
                    </a:lnR>
                    <a:lnT>
                      <a:noFill/>
                    </a:lnT>
                    <a:lnB>
                      <a:noFill/>
                    </a:lnB>
                  </a:tcPr>
                </a:tc>
              </a:tr>
              <a:tr h="220647">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r>
              <a:tr h="387948">
                <a:tc gridSpan="2">
                  <a:txBody>
                    <a:bodyPr/>
                    <a:lstStyle/>
                    <a:p>
                      <a:pPr algn="l" fontAlgn="b"/>
                      <a:r>
                        <a:rPr lang="es-CO" sz="1400" b="1" i="0" u="none" strike="noStrike" dirty="0">
                          <a:solidFill>
                            <a:srgbClr val="7030A0"/>
                          </a:solidFill>
                          <a:latin typeface="Calibri"/>
                        </a:rPr>
                        <a:t>SALDO INICIAL</a:t>
                      </a:r>
                    </a:p>
                  </a:txBody>
                  <a:tcPr marL="7294" marR="7294" marT="7293" marB="0" anchor="b">
                    <a:lnL>
                      <a:noFill/>
                    </a:lnL>
                    <a:lnR>
                      <a:noFill/>
                    </a:lnR>
                    <a:lnT>
                      <a:noFill/>
                    </a:lnT>
                    <a:lnB>
                      <a:noFill/>
                    </a:lnB>
                  </a:tcPr>
                </a:tc>
                <a:tc hMerge="1">
                  <a:txBody>
                    <a:bodyPr/>
                    <a:lstStyle/>
                    <a:p>
                      <a:endParaRPr lang="es-CO"/>
                    </a:p>
                  </a:txBody>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r>
                        <a:rPr lang="es-CO" sz="1400" b="1" i="0" u="none" strike="noStrike">
                          <a:solidFill>
                            <a:srgbClr val="7030A0"/>
                          </a:solidFill>
                          <a:latin typeface="Calibri"/>
                        </a:rPr>
                        <a:t> $                                         6.434.231 </a:t>
                      </a:r>
                    </a:p>
                  </a:txBody>
                  <a:tcPr marL="7294" marR="7294" marT="7293" marB="0" anchor="b">
                    <a:lnL>
                      <a:noFill/>
                    </a:lnL>
                    <a:lnR>
                      <a:noFill/>
                    </a:lnR>
                    <a:lnT>
                      <a:noFill/>
                    </a:lnT>
                    <a:lnB>
                      <a:noFill/>
                    </a:lnB>
                  </a:tcPr>
                </a:tc>
              </a:tr>
              <a:tr h="220647">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r>
              <a:tr h="220647">
                <a:tc gridSpan="2">
                  <a:txBody>
                    <a:bodyPr/>
                    <a:lstStyle/>
                    <a:p>
                      <a:pPr algn="l" fontAlgn="b"/>
                      <a:r>
                        <a:rPr lang="es-CO" sz="1400" b="1" i="0" u="none" strike="noStrike">
                          <a:solidFill>
                            <a:srgbClr val="7030A0"/>
                          </a:solidFill>
                          <a:latin typeface="Calibri"/>
                        </a:rPr>
                        <a:t>(+) Ingresos:</a:t>
                      </a:r>
                    </a:p>
                  </a:txBody>
                  <a:tcPr marL="7294" marR="7294" marT="7293" marB="0" anchor="b">
                    <a:lnL>
                      <a:noFill/>
                    </a:lnL>
                    <a:lnR>
                      <a:noFill/>
                    </a:lnR>
                    <a:lnT>
                      <a:noFill/>
                    </a:lnT>
                    <a:lnB>
                      <a:noFill/>
                    </a:lnB>
                  </a:tcPr>
                </a:tc>
                <a:tc hMerge="1">
                  <a:txBody>
                    <a:bodyPr/>
                    <a:lstStyle/>
                    <a:p>
                      <a:endParaRPr lang="es-CO"/>
                    </a:p>
                  </a:txBody>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r>
              <a:tr h="220647">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r>
              <a:tr h="387948">
                <a:tc gridSpan="4">
                  <a:txBody>
                    <a:bodyPr/>
                    <a:lstStyle/>
                    <a:p>
                      <a:pPr algn="l" fontAlgn="b"/>
                      <a:r>
                        <a:rPr lang="es-CO" sz="1400" b="1" i="0" u="none" strike="noStrike">
                          <a:solidFill>
                            <a:srgbClr val="7030A0"/>
                          </a:solidFill>
                          <a:latin typeface="Calibri"/>
                        </a:rPr>
                        <a:t>Cuota Aporte al CEPA Mater Dei y Rifa Anual</a:t>
                      </a:r>
                    </a:p>
                  </a:txBody>
                  <a:tcPr marL="7294" marR="7294" marT="7293" marB="0" anchor="b">
                    <a:lnL>
                      <a:noFill/>
                    </a:lnL>
                    <a:lnR>
                      <a:noFill/>
                    </a:lnR>
                    <a:lnT>
                      <a:noFill/>
                    </a:lnT>
                    <a:lnB>
                      <a:noFill/>
                    </a:lnB>
                  </a:tcPr>
                </a:tc>
                <a:tc hMerge="1">
                  <a:txBody>
                    <a:bodyPr/>
                    <a:lstStyle/>
                    <a:p>
                      <a:endParaRPr lang="es-CO"/>
                    </a:p>
                  </a:txBody>
                  <a:tcPr/>
                </a:tc>
                <a:tc hMerge="1">
                  <a:txBody>
                    <a:bodyPr/>
                    <a:lstStyle/>
                    <a:p>
                      <a:endParaRPr lang="es-CO"/>
                    </a:p>
                  </a:txBody>
                  <a:tcPr/>
                </a:tc>
                <a:tc hMerge="1">
                  <a:txBody>
                    <a:bodyPr/>
                    <a:lstStyle/>
                    <a:p>
                      <a:endParaRPr lang="es-CO"/>
                    </a:p>
                  </a:txBody>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r>
                        <a:rPr lang="es-CO" sz="1400" b="1" i="0" u="none" strike="noStrike">
                          <a:solidFill>
                            <a:srgbClr val="7030A0"/>
                          </a:solidFill>
                          <a:latin typeface="Calibri"/>
                        </a:rPr>
                        <a:t> $                                       19.227.000 </a:t>
                      </a:r>
                    </a:p>
                  </a:txBody>
                  <a:tcPr marL="7294" marR="7294" marT="7293" marB="0" anchor="b">
                    <a:lnL>
                      <a:noFill/>
                    </a:lnL>
                    <a:lnR>
                      <a:noFill/>
                    </a:lnR>
                    <a:lnT>
                      <a:noFill/>
                    </a:lnT>
                    <a:lnB>
                      <a:noFill/>
                    </a:lnB>
                  </a:tcPr>
                </a:tc>
              </a:tr>
              <a:tr h="387948">
                <a:tc gridSpan="2">
                  <a:txBody>
                    <a:bodyPr/>
                    <a:lstStyle/>
                    <a:p>
                      <a:pPr algn="l" fontAlgn="b"/>
                      <a:r>
                        <a:rPr lang="es-CO" sz="1400" b="1" i="0" u="none" strike="noStrike">
                          <a:solidFill>
                            <a:srgbClr val="7030A0"/>
                          </a:solidFill>
                          <a:latin typeface="Calibri"/>
                        </a:rPr>
                        <a:t>Bingo Mundialero</a:t>
                      </a:r>
                    </a:p>
                  </a:txBody>
                  <a:tcPr marL="7294" marR="7294" marT="7293" marB="0" anchor="b">
                    <a:lnL>
                      <a:noFill/>
                    </a:lnL>
                    <a:lnR>
                      <a:noFill/>
                    </a:lnR>
                    <a:lnT>
                      <a:noFill/>
                    </a:lnT>
                    <a:lnB>
                      <a:noFill/>
                    </a:lnB>
                  </a:tcPr>
                </a:tc>
                <a:tc hMerge="1">
                  <a:txBody>
                    <a:bodyPr/>
                    <a:lstStyle/>
                    <a:p>
                      <a:endParaRPr lang="es-CO"/>
                    </a:p>
                  </a:txBody>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r>
                        <a:rPr lang="es-CO" sz="1400" b="1" i="0" u="none" strike="noStrike">
                          <a:solidFill>
                            <a:srgbClr val="7030A0"/>
                          </a:solidFill>
                          <a:latin typeface="Calibri"/>
                        </a:rPr>
                        <a:t> $                                         4.400.000 </a:t>
                      </a:r>
                    </a:p>
                  </a:txBody>
                  <a:tcPr marL="7294" marR="7294" marT="7293" marB="0" anchor="b">
                    <a:lnL>
                      <a:noFill/>
                    </a:lnL>
                    <a:lnR>
                      <a:noFill/>
                    </a:lnR>
                    <a:lnT>
                      <a:noFill/>
                    </a:lnT>
                    <a:lnB>
                      <a:noFill/>
                    </a:lnB>
                  </a:tcPr>
                </a:tc>
              </a:tr>
              <a:tr h="387948">
                <a:tc gridSpan="5">
                  <a:txBody>
                    <a:bodyPr/>
                    <a:lstStyle/>
                    <a:p>
                      <a:pPr algn="l" fontAlgn="b"/>
                      <a:r>
                        <a:rPr lang="es-CO" sz="1400" b="1" i="0" u="none" strike="noStrike">
                          <a:solidFill>
                            <a:srgbClr val="7030A0"/>
                          </a:solidFill>
                          <a:latin typeface="Calibri"/>
                        </a:rPr>
                        <a:t>Otros ingresos (arriendo Casa de Encuentros, cartones de bingo, etc.)</a:t>
                      </a:r>
                    </a:p>
                  </a:txBody>
                  <a:tcPr marL="7294" marR="7294" marT="7293" marB="0" anchor="b">
                    <a:lnL>
                      <a:noFill/>
                    </a:lnL>
                    <a:lnR>
                      <a:noFill/>
                    </a:lnR>
                    <a:lnT>
                      <a:noFill/>
                    </a:lnT>
                    <a:lnB>
                      <a:noFill/>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a:txBody>
                    <a:bodyPr/>
                    <a:lstStyle/>
                    <a:p>
                      <a:pPr algn="l" fontAlgn="b"/>
                      <a:r>
                        <a:rPr lang="es-CO" sz="1400" b="1" i="0" u="none" strike="noStrike">
                          <a:solidFill>
                            <a:srgbClr val="7030A0"/>
                          </a:solidFill>
                          <a:latin typeface="Calibri"/>
                        </a:rPr>
                        <a:t> $                                             965.368 </a:t>
                      </a:r>
                    </a:p>
                  </a:txBody>
                  <a:tcPr marL="7294" marR="7294" marT="7293" marB="0" anchor="b">
                    <a:lnL>
                      <a:noFill/>
                    </a:lnL>
                    <a:lnR>
                      <a:noFill/>
                    </a:lnR>
                    <a:lnT>
                      <a:noFill/>
                    </a:lnT>
                    <a:lnB>
                      <a:noFill/>
                    </a:lnB>
                  </a:tcPr>
                </a:tc>
              </a:tr>
              <a:tr h="220647">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a:noFill/>
                    </a:lnB>
                  </a:tcPr>
                </a:tc>
              </a:tr>
              <a:tr h="220647">
                <a:tc>
                  <a:txBody>
                    <a:bodyPr/>
                    <a:lstStyle/>
                    <a:p>
                      <a:pPr algn="l" fontAlgn="b"/>
                      <a:endParaRPr lang="es-CO" sz="1400" b="1" i="0" u="none" strike="noStrike" dirty="0">
                        <a:solidFill>
                          <a:srgbClr val="7030A0"/>
                        </a:solidFill>
                        <a:latin typeface="Calibri"/>
                      </a:endParaRPr>
                    </a:p>
                  </a:txBody>
                  <a:tcPr marL="7294" marR="7294" marT="729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7294" marR="7294" marT="7293" marB="0" anchor="b">
                    <a:lnL>
                      <a:noFill/>
                    </a:lnL>
                    <a:lnR>
                      <a:noFill/>
                    </a:lnR>
                    <a:lnT>
                      <a:noFill/>
                    </a:lnT>
                    <a:lnB w="6350" cap="flat" cmpd="sng" algn="ctr">
                      <a:solidFill>
                        <a:srgbClr val="000000"/>
                      </a:solidFill>
                      <a:prstDash val="solid"/>
                      <a:round/>
                      <a:headEnd type="none" w="med" len="med"/>
                      <a:tailEnd type="none" w="med" len="med"/>
                    </a:lnB>
                  </a:tcPr>
                </a:tc>
              </a:tr>
              <a:tr h="312859">
                <a:tc gridSpan="5">
                  <a:txBody>
                    <a:bodyPr/>
                    <a:lstStyle/>
                    <a:p>
                      <a:pPr algn="l" fontAlgn="b"/>
                      <a:r>
                        <a:rPr lang="es-CO" sz="1400" b="1" i="0" u="none" strike="noStrike">
                          <a:solidFill>
                            <a:srgbClr val="7030A0"/>
                          </a:solidFill>
                          <a:latin typeface="Calibri"/>
                        </a:rPr>
                        <a:t>Total Ingresos (se incluye saldo inicial)</a:t>
                      </a:r>
                    </a:p>
                  </a:txBody>
                  <a:tcPr marL="7294" marR="7294" marT="729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a:txBody>
                    <a:bodyPr/>
                    <a:lstStyle/>
                    <a:p>
                      <a:pPr algn="l" fontAlgn="b"/>
                      <a:r>
                        <a:rPr lang="es-CO" sz="1400" b="1" i="0" u="none" strike="noStrike" dirty="0">
                          <a:solidFill>
                            <a:srgbClr val="7030A0"/>
                          </a:solidFill>
                          <a:latin typeface="Calibri"/>
                        </a:rPr>
                        <a:t> $      31.026.599 </a:t>
                      </a:r>
                    </a:p>
                  </a:txBody>
                  <a:tcPr marL="7294" marR="7294" marT="7293"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14282" y="214290"/>
            <a:ext cx="8786874" cy="830997"/>
          </a:xfrm>
          <a:prstGeom prst="rect">
            <a:avLst/>
          </a:prstGeom>
          <a:noFill/>
        </p:spPr>
        <p:txBody>
          <a:bodyPr>
            <a:spAutoFit/>
          </a:bodyPr>
          <a:lstStyle/>
          <a:p>
            <a:pPr algn="ctr">
              <a:defRPr/>
            </a:pPr>
            <a:r>
              <a:rPr lang="es-ES" sz="4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Centro General de Padres</a:t>
            </a:r>
          </a:p>
        </p:txBody>
      </p:sp>
      <p:graphicFrame>
        <p:nvGraphicFramePr>
          <p:cNvPr id="5" name="4 Tabla"/>
          <p:cNvGraphicFramePr>
            <a:graphicFrameLocks noGrp="1"/>
          </p:cNvGraphicFramePr>
          <p:nvPr/>
        </p:nvGraphicFramePr>
        <p:xfrm>
          <a:off x="571500" y="1052513"/>
          <a:ext cx="8215313" cy="5805487"/>
        </p:xfrm>
        <a:graphic>
          <a:graphicData uri="http://schemas.openxmlformats.org/drawingml/2006/table">
            <a:tbl>
              <a:tblPr/>
              <a:tblGrid>
                <a:gridCol w="1035000"/>
                <a:gridCol w="1035000"/>
                <a:gridCol w="1035000"/>
                <a:gridCol w="1035000"/>
                <a:gridCol w="1500750"/>
                <a:gridCol w="2574564"/>
              </a:tblGrid>
              <a:tr h="220124">
                <a:tc>
                  <a:txBody>
                    <a:bodyPr/>
                    <a:lstStyle/>
                    <a:p>
                      <a:pPr algn="l" fontAlgn="b"/>
                      <a:r>
                        <a:rPr lang="es-CO" sz="1400" b="1" i="0" u="none" strike="noStrike" dirty="0">
                          <a:solidFill>
                            <a:srgbClr val="7030A0"/>
                          </a:solidFill>
                          <a:latin typeface="Calibri"/>
                        </a:rPr>
                        <a:t>(-) Egresos</a:t>
                      </a: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r>
              <a:tr h="220124">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dirty="0">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r>
              <a:tr h="318688">
                <a:tc gridSpan="3">
                  <a:txBody>
                    <a:bodyPr/>
                    <a:lstStyle/>
                    <a:p>
                      <a:pPr algn="l" fontAlgn="b"/>
                      <a:r>
                        <a:rPr lang="es-CO" sz="1400" b="1" i="0" u="none" strike="noStrike">
                          <a:solidFill>
                            <a:srgbClr val="7030A0"/>
                          </a:solidFill>
                          <a:latin typeface="Calibri"/>
                        </a:rPr>
                        <a:t>(1) Gastos Rifa + Bingo mundialero</a:t>
                      </a:r>
                    </a:p>
                  </a:txBody>
                  <a:tcPr marL="6769" marR="6769" marT="6768" marB="0" anchor="b">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r>
                        <a:rPr lang="es-CO" sz="1400" b="1" i="0" u="none" strike="noStrike">
                          <a:solidFill>
                            <a:srgbClr val="7030A0"/>
                          </a:solidFill>
                          <a:latin typeface="Calibri"/>
                        </a:rPr>
                        <a:t> $                                         3.521.753 </a:t>
                      </a:r>
                    </a:p>
                  </a:txBody>
                  <a:tcPr marL="6769" marR="6769" marT="6768" marB="0" anchor="b">
                    <a:lnL>
                      <a:noFill/>
                    </a:lnL>
                    <a:lnR>
                      <a:noFill/>
                    </a:lnR>
                    <a:lnT>
                      <a:noFill/>
                    </a:lnT>
                    <a:lnB>
                      <a:noFill/>
                    </a:lnB>
                  </a:tcPr>
                </a:tc>
              </a:tr>
              <a:tr h="220124">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r>
              <a:tr h="318688">
                <a:tc gridSpan="4">
                  <a:txBody>
                    <a:bodyPr/>
                    <a:lstStyle/>
                    <a:p>
                      <a:pPr algn="l" fontAlgn="b"/>
                      <a:r>
                        <a:rPr lang="es-CO" sz="1400" b="1" i="0" u="none" strike="noStrike">
                          <a:solidFill>
                            <a:srgbClr val="7030A0"/>
                          </a:solidFill>
                          <a:latin typeface="Calibri"/>
                        </a:rPr>
                        <a:t>(2) Gastos corrientes, insumos, celular, etc.</a:t>
                      </a:r>
                    </a:p>
                  </a:txBody>
                  <a:tcPr marL="6769" marR="6769" marT="6768" marB="0" anchor="b">
                    <a:lnL>
                      <a:noFill/>
                    </a:lnL>
                    <a:lnR>
                      <a:noFill/>
                    </a:lnR>
                    <a:lnT>
                      <a:noFill/>
                    </a:lnT>
                    <a:lnB>
                      <a:noFill/>
                    </a:lnB>
                  </a:tcPr>
                </a:tc>
                <a:tc hMerge="1">
                  <a:txBody>
                    <a:bodyPr/>
                    <a:lstStyle/>
                    <a:p>
                      <a:endParaRPr lang="es-CO"/>
                    </a:p>
                  </a:txBody>
                  <a:tcPr/>
                </a:tc>
                <a:tc hMerge="1">
                  <a:txBody>
                    <a:bodyPr/>
                    <a:lstStyle/>
                    <a:p>
                      <a:endParaRPr lang="es-CO"/>
                    </a:p>
                  </a:txBody>
                  <a:tcPr/>
                </a:tc>
                <a:tc hMerge="1">
                  <a:txBody>
                    <a:bodyPr/>
                    <a:lstStyle/>
                    <a:p>
                      <a:endParaRPr lang="es-CO"/>
                    </a:p>
                  </a:txBody>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r>
                        <a:rPr lang="es-CO" sz="1400" b="1" i="0" u="none" strike="noStrike">
                          <a:solidFill>
                            <a:srgbClr val="7030A0"/>
                          </a:solidFill>
                          <a:latin typeface="Calibri"/>
                        </a:rPr>
                        <a:t> $                                             751.691 </a:t>
                      </a:r>
                    </a:p>
                  </a:txBody>
                  <a:tcPr marL="6769" marR="6769" marT="6768" marB="0" anchor="b">
                    <a:lnL>
                      <a:noFill/>
                    </a:lnL>
                    <a:lnR>
                      <a:noFill/>
                    </a:lnR>
                    <a:lnT>
                      <a:noFill/>
                    </a:lnT>
                    <a:lnB>
                      <a:noFill/>
                    </a:lnB>
                  </a:tcPr>
                </a:tc>
              </a:tr>
              <a:tr h="220124">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r>
              <a:tr h="318688">
                <a:tc gridSpan="2">
                  <a:txBody>
                    <a:bodyPr/>
                    <a:lstStyle/>
                    <a:p>
                      <a:pPr algn="l" fontAlgn="b"/>
                      <a:r>
                        <a:rPr lang="es-CO" sz="1400" b="1" i="0" u="none" strike="noStrike">
                          <a:solidFill>
                            <a:srgbClr val="7030A0"/>
                          </a:solidFill>
                          <a:latin typeface="Calibri"/>
                        </a:rPr>
                        <a:t>(3) Ayudas Solidarias</a:t>
                      </a:r>
                    </a:p>
                  </a:txBody>
                  <a:tcPr marL="6769" marR="6769" marT="6768" marB="0" anchor="b">
                    <a:lnL>
                      <a:noFill/>
                    </a:lnL>
                    <a:lnR>
                      <a:noFill/>
                    </a:lnR>
                    <a:lnT>
                      <a:noFill/>
                    </a:lnT>
                    <a:lnB>
                      <a:noFill/>
                    </a:lnB>
                  </a:tcPr>
                </a:tc>
                <a:tc hMerge="1">
                  <a:txBody>
                    <a:bodyPr/>
                    <a:lstStyle/>
                    <a:p>
                      <a:endParaRPr lang="es-CO"/>
                    </a:p>
                  </a:txBody>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r>
                        <a:rPr lang="es-CO" sz="1400" b="1" i="0" u="none" strike="noStrike">
                          <a:solidFill>
                            <a:srgbClr val="7030A0"/>
                          </a:solidFill>
                          <a:latin typeface="Calibri"/>
                        </a:rPr>
                        <a:t> $                                             625.800 </a:t>
                      </a:r>
                    </a:p>
                  </a:txBody>
                  <a:tcPr marL="6769" marR="6769" marT="6768" marB="0" anchor="b">
                    <a:lnL>
                      <a:noFill/>
                    </a:lnL>
                    <a:lnR>
                      <a:noFill/>
                    </a:lnR>
                    <a:lnT>
                      <a:noFill/>
                    </a:lnT>
                    <a:lnB>
                      <a:noFill/>
                    </a:lnB>
                  </a:tcPr>
                </a:tc>
              </a:tr>
              <a:tr h="220124">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r>
              <a:tr h="318688">
                <a:tc gridSpan="3">
                  <a:txBody>
                    <a:bodyPr/>
                    <a:lstStyle/>
                    <a:p>
                      <a:pPr algn="l" fontAlgn="b"/>
                      <a:r>
                        <a:rPr lang="es-CO" sz="1400" b="1" i="0" u="none" strike="noStrike">
                          <a:solidFill>
                            <a:srgbClr val="7030A0"/>
                          </a:solidFill>
                          <a:latin typeface="Calibri"/>
                        </a:rPr>
                        <a:t>(4) Premio Mejor NEM Media</a:t>
                      </a:r>
                    </a:p>
                  </a:txBody>
                  <a:tcPr marL="6769" marR="6769" marT="6768" marB="0" anchor="b">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r>
                        <a:rPr lang="es-CO" sz="1400" b="1" i="0" u="none" strike="noStrike">
                          <a:solidFill>
                            <a:srgbClr val="7030A0"/>
                          </a:solidFill>
                          <a:latin typeface="Calibri"/>
                        </a:rPr>
                        <a:t> $                                             500.000 </a:t>
                      </a:r>
                    </a:p>
                  </a:txBody>
                  <a:tcPr marL="6769" marR="6769" marT="6768" marB="0" anchor="b">
                    <a:lnL>
                      <a:noFill/>
                    </a:lnL>
                    <a:lnR>
                      <a:noFill/>
                    </a:lnR>
                    <a:lnT>
                      <a:noFill/>
                    </a:lnT>
                    <a:lnB>
                      <a:noFill/>
                    </a:lnB>
                  </a:tcPr>
                </a:tc>
              </a:tr>
              <a:tr h="220124">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r>
              <a:tr h="318688">
                <a:tc gridSpan="5">
                  <a:txBody>
                    <a:bodyPr/>
                    <a:lstStyle/>
                    <a:p>
                      <a:pPr algn="l" fontAlgn="b"/>
                      <a:r>
                        <a:rPr lang="es-CO" sz="1400" b="1" i="0" u="none" strike="noStrike">
                          <a:solidFill>
                            <a:srgbClr val="7030A0"/>
                          </a:solidFill>
                          <a:latin typeface="Calibri"/>
                        </a:rPr>
                        <a:t>(5) Pago Préstamo Construcción Casa de Retiro y consumos básicos</a:t>
                      </a:r>
                    </a:p>
                  </a:txBody>
                  <a:tcPr marL="6769" marR="6769" marT="6768" marB="0" anchor="b">
                    <a:lnL>
                      <a:noFill/>
                    </a:lnL>
                    <a:lnR>
                      <a:noFill/>
                    </a:lnR>
                    <a:lnT>
                      <a:noFill/>
                    </a:lnT>
                    <a:lnB>
                      <a:noFill/>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a:txBody>
                    <a:bodyPr/>
                    <a:lstStyle/>
                    <a:p>
                      <a:pPr algn="l" fontAlgn="b"/>
                      <a:r>
                        <a:rPr lang="es-CO" sz="1400" b="1" i="0" u="none" strike="noStrike">
                          <a:solidFill>
                            <a:srgbClr val="7030A0"/>
                          </a:solidFill>
                          <a:latin typeface="Calibri"/>
                        </a:rPr>
                        <a:t> $                                       16.006.252 </a:t>
                      </a:r>
                    </a:p>
                  </a:txBody>
                  <a:tcPr marL="6769" marR="6769" marT="6768" marB="0" anchor="b">
                    <a:lnL>
                      <a:noFill/>
                    </a:lnL>
                    <a:lnR>
                      <a:noFill/>
                    </a:lnR>
                    <a:lnT>
                      <a:noFill/>
                    </a:lnT>
                    <a:lnB>
                      <a:noFill/>
                    </a:lnB>
                  </a:tcPr>
                </a:tc>
              </a:tr>
              <a:tr h="220124">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r>
              <a:tr h="318688">
                <a:tc gridSpan="3">
                  <a:txBody>
                    <a:bodyPr/>
                    <a:lstStyle/>
                    <a:p>
                      <a:pPr algn="l" fontAlgn="b"/>
                      <a:r>
                        <a:rPr lang="nb-NO" sz="1400" b="1" i="0" u="none" strike="noStrike">
                          <a:solidFill>
                            <a:srgbClr val="7030A0"/>
                          </a:solidFill>
                          <a:latin typeface="Calibri"/>
                        </a:rPr>
                        <a:t>(6) Aporte Taller de Basketball</a:t>
                      </a:r>
                    </a:p>
                  </a:txBody>
                  <a:tcPr marL="6769" marR="6769" marT="6768" marB="0" anchor="b">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r>
                        <a:rPr lang="es-CO" sz="1400" b="1" i="0" u="none" strike="noStrike">
                          <a:solidFill>
                            <a:srgbClr val="7030A0"/>
                          </a:solidFill>
                          <a:latin typeface="Calibri"/>
                        </a:rPr>
                        <a:t> $                                             208.000 </a:t>
                      </a:r>
                    </a:p>
                  </a:txBody>
                  <a:tcPr marL="6769" marR="6769" marT="6768" marB="0" anchor="b">
                    <a:lnL>
                      <a:noFill/>
                    </a:lnL>
                    <a:lnR>
                      <a:noFill/>
                    </a:lnR>
                    <a:lnT>
                      <a:noFill/>
                    </a:lnT>
                    <a:lnB>
                      <a:noFill/>
                    </a:lnB>
                  </a:tcPr>
                </a:tc>
              </a:tr>
              <a:tr h="220124">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r>
              <a:tr h="318688">
                <a:tc gridSpan="5">
                  <a:txBody>
                    <a:bodyPr/>
                    <a:lstStyle/>
                    <a:p>
                      <a:pPr algn="l" fontAlgn="b"/>
                      <a:r>
                        <a:rPr lang="es-CO" sz="1400" b="1" i="0" u="none" strike="noStrike">
                          <a:solidFill>
                            <a:srgbClr val="7030A0"/>
                          </a:solidFill>
                          <a:latin typeface="Calibri"/>
                        </a:rPr>
                        <a:t>(7) Aporte CGA, Día del Alumno, Facturas Varias, Regalos</a:t>
                      </a:r>
                    </a:p>
                  </a:txBody>
                  <a:tcPr marL="6769" marR="6769" marT="6768" marB="0" anchor="b">
                    <a:lnL>
                      <a:noFill/>
                    </a:lnL>
                    <a:lnR>
                      <a:noFill/>
                    </a:lnR>
                    <a:lnT>
                      <a:noFill/>
                    </a:lnT>
                    <a:lnB>
                      <a:noFill/>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a:txBody>
                    <a:bodyPr/>
                    <a:lstStyle/>
                    <a:p>
                      <a:pPr algn="l" fontAlgn="b"/>
                      <a:r>
                        <a:rPr lang="es-CO" sz="1400" b="1" i="0" u="none" strike="noStrike">
                          <a:solidFill>
                            <a:srgbClr val="7030A0"/>
                          </a:solidFill>
                          <a:latin typeface="Calibri"/>
                        </a:rPr>
                        <a:t> $                                             391.801 </a:t>
                      </a:r>
                    </a:p>
                  </a:txBody>
                  <a:tcPr marL="6769" marR="6769" marT="6768" marB="0" anchor="b">
                    <a:lnL>
                      <a:noFill/>
                    </a:lnL>
                    <a:lnR>
                      <a:noFill/>
                    </a:lnR>
                    <a:lnT>
                      <a:noFill/>
                    </a:lnT>
                    <a:lnB>
                      <a:noFill/>
                    </a:lnB>
                  </a:tcPr>
                </a:tc>
              </a:tr>
              <a:tr h="220124">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a:noFill/>
                    </a:lnB>
                  </a:tcPr>
                </a:tc>
              </a:tr>
              <a:tr h="220124">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a:noFill/>
                    </a:lnT>
                    <a:lnB w="6350" cap="flat" cmpd="sng" algn="ctr">
                      <a:solidFill>
                        <a:srgbClr val="000000"/>
                      </a:solidFill>
                      <a:prstDash val="solid"/>
                      <a:round/>
                      <a:headEnd type="none" w="med" len="med"/>
                      <a:tailEnd type="none" w="med" len="med"/>
                    </a:lnB>
                  </a:tcPr>
                </a:tc>
              </a:tr>
              <a:tr h="308125">
                <a:tc gridSpan="2">
                  <a:txBody>
                    <a:bodyPr/>
                    <a:lstStyle/>
                    <a:p>
                      <a:pPr algn="l" fontAlgn="b"/>
                      <a:r>
                        <a:rPr lang="es-CO" sz="1800" b="1" i="0" u="none" strike="noStrike">
                          <a:solidFill>
                            <a:srgbClr val="7030A0"/>
                          </a:solidFill>
                          <a:latin typeface="Calibri"/>
                        </a:rPr>
                        <a:t>Total Egresos</a:t>
                      </a:r>
                    </a:p>
                  </a:txBody>
                  <a:tcPr marL="6769" marR="6769" marT="676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CO"/>
                    </a:p>
                  </a:txBody>
                  <a:tcPr/>
                </a:tc>
                <a:tc>
                  <a:txBody>
                    <a:bodyPr/>
                    <a:lstStyle/>
                    <a:p>
                      <a:pPr algn="l" fontAlgn="b"/>
                      <a:r>
                        <a:rPr lang="es-CO" sz="1800" b="1" i="0" u="none" strike="noStrike">
                          <a:solidFill>
                            <a:srgbClr val="7030A0"/>
                          </a:solidFill>
                          <a:latin typeface="Calibri"/>
                        </a:rPr>
                        <a:t> </a:t>
                      </a:r>
                    </a:p>
                  </a:txBody>
                  <a:tcPr marL="6769" marR="6769" marT="676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800" b="1" i="0" u="none" strike="noStrike" dirty="0">
                          <a:solidFill>
                            <a:srgbClr val="7030A0"/>
                          </a:solidFill>
                          <a:latin typeface="Calibri"/>
                        </a:rPr>
                        <a:t> </a:t>
                      </a:r>
                    </a:p>
                  </a:txBody>
                  <a:tcPr marL="6769" marR="6769" marT="676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800" b="1" i="0" u="none" strike="noStrike">
                          <a:solidFill>
                            <a:srgbClr val="7030A0"/>
                          </a:solidFill>
                          <a:latin typeface="Calibri"/>
                        </a:rPr>
                        <a:t> </a:t>
                      </a:r>
                    </a:p>
                  </a:txBody>
                  <a:tcPr marL="6769" marR="6769" marT="676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CO" sz="1800" b="1" i="0" u="none" strike="noStrike" dirty="0">
                          <a:solidFill>
                            <a:srgbClr val="7030A0"/>
                          </a:solidFill>
                          <a:latin typeface="Calibri"/>
                        </a:rPr>
                        <a:t> $    </a:t>
                      </a:r>
                      <a:r>
                        <a:rPr lang="es-CO" sz="1800" b="1" i="0" u="none" strike="noStrike" dirty="0" smtClean="0">
                          <a:solidFill>
                            <a:srgbClr val="7030A0"/>
                          </a:solidFill>
                          <a:latin typeface="Calibri"/>
                        </a:rPr>
                        <a:t>                     </a:t>
                      </a:r>
                      <a:r>
                        <a:rPr lang="es-CO" sz="1800" b="1" i="0" u="none" strike="noStrike" dirty="0">
                          <a:solidFill>
                            <a:srgbClr val="7030A0"/>
                          </a:solidFill>
                          <a:latin typeface="Calibri"/>
                        </a:rPr>
                        <a:t>22.005.297 </a:t>
                      </a:r>
                    </a:p>
                  </a:txBody>
                  <a:tcPr marL="6769" marR="6769" marT="6768"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124">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s-CO" sz="1400" b="1" i="0" u="none" strike="noStrike" dirty="0">
                        <a:solidFill>
                          <a:srgbClr val="7030A0"/>
                        </a:solidFill>
                        <a:latin typeface="Calibri"/>
                      </a:endParaRPr>
                    </a:p>
                  </a:txBody>
                  <a:tcPr marL="6769" marR="6769" marT="6768"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928">
                <a:tc gridSpan="5">
                  <a:txBody>
                    <a:bodyPr/>
                    <a:lstStyle/>
                    <a:p>
                      <a:pPr algn="l" fontAlgn="b"/>
                      <a:r>
                        <a:rPr lang="es-CO" sz="1800" b="1" i="0" u="none" strike="noStrike">
                          <a:solidFill>
                            <a:srgbClr val="7030A0"/>
                          </a:solidFill>
                          <a:latin typeface="Calibri"/>
                        </a:rPr>
                        <a:t>SALDO FINAL (SALDO INICIAL + INGRESOS - EGRESOS)</a:t>
                      </a:r>
                    </a:p>
                  </a:txBody>
                  <a:tcPr marL="6769" marR="6769" marT="6768"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a:txBody>
                    <a:bodyPr/>
                    <a:lstStyle/>
                    <a:p>
                      <a:pPr algn="l" fontAlgn="b"/>
                      <a:r>
                        <a:rPr lang="es-CO" sz="1800" b="1" i="0" u="none" strike="noStrike" dirty="0">
                          <a:solidFill>
                            <a:srgbClr val="7030A0"/>
                          </a:solidFill>
                          <a:latin typeface="Calibri"/>
                        </a:rPr>
                        <a:t> $        </a:t>
                      </a:r>
                      <a:r>
                        <a:rPr lang="es-CO" sz="1800" b="1" i="0" u="none" strike="noStrike" dirty="0" smtClean="0">
                          <a:solidFill>
                            <a:srgbClr val="7030A0"/>
                          </a:solidFill>
                          <a:latin typeface="Calibri"/>
                        </a:rPr>
                        <a:t>                   9.021.302 </a:t>
                      </a:r>
                      <a:endParaRPr lang="es-CO" sz="1800" b="1" i="0" u="none" strike="noStrike" dirty="0">
                        <a:solidFill>
                          <a:srgbClr val="7030A0"/>
                        </a:solidFill>
                        <a:latin typeface="Calibri"/>
                      </a:endParaRPr>
                    </a:p>
                  </a:txBody>
                  <a:tcPr marL="6769" marR="6769" marT="6768"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124">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400" b="1" i="0" u="none" strike="noStrike">
                        <a:solidFill>
                          <a:srgbClr val="7030A0"/>
                        </a:solidFill>
                        <a:latin typeface="Calibri"/>
                      </a:endParaRPr>
                    </a:p>
                  </a:txBody>
                  <a:tcPr marL="6769" marR="6769" marT="6768"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CO" sz="1400" b="1" i="0" u="none" strike="noStrike" dirty="0">
                        <a:solidFill>
                          <a:srgbClr val="7030A0"/>
                        </a:solidFill>
                        <a:latin typeface="Calibri"/>
                      </a:endParaRPr>
                    </a:p>
                  </a:txBody>
                  <a:tcPr marL="6769" marR="6769" marT="6768" marB="0" anchor="b">
                    <a:lnL>
                      <a:noFill/>
                    </a:lnL>
                    <a:lnR>
                      <a:noFill/>
                    </a:lnR>
                    <a:lnT w="12700" cap="flat" cmpd="sng" algn="ctr">
                      <a:solidFill>
                        <a:srgbClr val="000000"/>
                      </a:solidFill>
                      <a:prstDash val="solid"/>
                      <a:round/>
                      <a:headEnd type="none" w="med" len="med"/>
                      <a:tailEnd type="none" w="med" len="med"/>
                    </a:lnT>
                    <a:lnB>
                      <a:noFill/>
                    </a:lnB>
                  </a:tcPr>
                </a:tc>
              </a:tr>
              <a:tr h="308125">
                <a:tc gridSpan="5">
                  <a:txBody>
                    <a:bodyPr/>
                    <a:lstStyle/>
                    <a:p>
                      <a:pPr algn="l" fontAlgn="b"/>
                      <a:r>
                        <a:rPr lang="es-CO" sz="1800" b="1" i="0" u="none" strike="noStrike">
                          <a:solidFill>
                            <a:srgbClr val="7030A0"/>
                          </a:solidFill>
                          <a:latin typeface="Calibri"/>
                        </a:rPr>
                        <a:t>Saldo en cuenta corriente Banco Santander 06/04/2015</a:t>
                      </a:r>
                    </a:p>
                  </a:txBody>
                  <a:tcPr marL="6769" marR="6769" marT="6768" marB="0" anchor="b">
                    <a:lnL>
                      <a:noFill/>
                    </a:lnL>
                    <a:lnR>
                      <a:noFill/>
                    </a:lnR>
                    <a:lnT>
                      <a:noFill/>
                    </a:lnT>
                    <a:lnB>
                      <a:noFill/>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a:txBody>
                    <a:bodyPr/>
                    <a:lstStyle/>
                    <a:p>
                      <a:pPr algn="l" fontAlgn="b"/>
                      <a:r>
                        <a:rPr lang="es-CO" sz="1800" b="1" i="0" u="none" strike="noStrike" dirty="0">
                          <a:solidFill>
                            <a:srgbClr val="7030A0"/>
                          </a:solidFill>
                          <a:latin typeface="Calibri"/>
                        </a:rPr>
                        <a:t> $       </a:t>
                      </a:r>
                      <a:r>
                        <a:rPr lang="es-CO" sz="1800" b="1" i="0" u="none" strike="noStrike" dirty="0" smtClean="0">
                          <a:solidFill>
                            <a:srgbClr val="7030A0"/>
                          </a:solidFill>
                          <a:latin typeface="Calibri"/>
                        </a:rPr>
                        <a:t>                   </a:t>
                      </a:r>
                      <a:r>
                        <a:rPr lang="es-CO" sz="1800" b="1" i="0" u="none" strike="noStrike" dirty="0">
                          <a:solidFill>
                            <a:srgbClr val="7030A0"/>
                          </a:solidFill>
                          <a:latin typeface="Calibri"/>
                        </a:rPr>
                        <a:t>9.021.302 </a:t>
                      </a:r>
                    </a:p>
                  </a:txBody>
                  <a:tcPr marL="6769" marR="6769" marT="6768" marB="0" anchor="b">
                    <a:lnL>
                      <a:noFill/>
                    </a:lnL>
                    <a:lnR>
                      <a:noFill/>
                    </a:lnR>
                    <a:lnT>
                      <a:noFill/>
                    </a:lnT>
                    <a:lnB>
                      <a:noFill/>
                    </a:lnB>
                  </a:tcPr>
                </a:tc>
              </a:tr>
            </a:tbl>
          </a:graphicData>
        </a:graphic>
      </p:graphicFrame>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 Box 14"/>
          <p:cNvSpPr txBox="1">
            <a:spLocks noChangeArrowheads="1"/>
          </p:cNvSpPr>
          <p:nvPr/>
        </p:nvSpPr>
        <p:spPr bwMode="auto">
          <a:xfrm>
            <a:off x="928688" y="2000250"/>
            <a:ext cx="5500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CC2C9"/>
              </a:buClr>
              <a:buFont typeface="Arial" charset="0"/>
              <a:buChar char="•"/>
              <a:defRPr sz="2400">
                <a:solidFill>
                  <a:schemeClr val="tx2"/>
                </a:solidFill>
                <a:latin typeface="Arial" charset="0"/>
              </a:defRPr>
            </a:lvl1pPr>
            <a:lvl2pPr marL="742950" indent="-285750">
              <a:spcBef>
                <a:spcPct val="20000"/>
              </a:spcBef>
              <a:buClr>
                <a:srgbClr val="ACC2C9"/>
              </a:buClr>
              <a:buFont typeface="Arial" charset="0"/>
              <a:buChar char="•"/>
              <a:defRPr sz="2000">
                <a:solidFill>
                  <a:schemeClr val="tx1"/>
                </a:solidFill>
                <a:latin typeface="Arial" charset="0"/>
              </a:defRPr>
            </a:lvl2pPr>
            <a:lvl3pPr marL="1143000" indent="-228600">
              <a:spcBef>
                <a:spcPct val="20000"/>
              </a:spcBef>
              <a:buClr>
                <a:schemeClr val="accent2"/>
              </a:buClr>
              <a:buFont typeface="Arial" charset="0"/>
              <a:buChar char="•"/>
              <a:defRPr sz="2000">
                <a:solidFill>
                  <a:schemeClr val="tx2"/>
                </a:solidFill>
                <a:latin typeface="Arial" charset="0"/>
              </a:defRPr>
            </a:lvl3pPr>
            <a:lvl4pPr marL="1600200" indent="-228600">
              <a:spcBef>
                <a:spcPct val="20000"/>
              </a:spcBef>
              <a:buClr>
                <a:srgbClr val="99987F"/>
              </a:buClr>
              <a:buFont typeface="Arial" charset="0"/>
              <a:buChar char="•"/>
              <a:defRPr>
                <a:solidFill>
                  <a:schemeClr val="tx1"/>
                </a:solidFill>
                <a:latin typeface="Arial" charset="0"/>
              </a:defRPr>
            </a:lvl4pPr>
            <a:lvl5pPr marL="2057400" indent="-228600">
              <a:spcBef>
                <a:spcPct val="20000"/>
              </a:spcBef>
              <a:buClr>
                <a:srgbClr val="90AC97"/>
              </a:buClr>
              <a:buFont typeface="Arial" charset="0"/>
              <a:buChar char="•"/>
              <a:defRPr sz="1600">
                <a:solidFill>
                  <a:schemeClr val="tx2"/>
                </a:solidFill>
                <a:latin typeface="Arial" charset="0"/>
              </a:defRPr>
            </a:lvl5pPr>
            <a:lvl6pPr marL="2514600" indent="-228600" fontAlgn="base">
              <a:spcBef>
                <a:spcPct val="20000"/>
              </a:spcBef>
              <a:spcAft>
                <a:spcPct val="0"/>
              </a:spcAft>
              <a:buClr>
                <a:srgbClr val="90AC97"/>
              </a:buClr>
              <a:buFont typeface="Arial" charset="0"/>
              <a:buChar char="•"/>
              <a:defRPr sz="1600">
                <a:solidFill>
                  <a:schemeClr val="tx2"/>
                </a:solidFill>
                <a:latin typeface="Arial" charset="0"/>
              </a:defRPr>
            </a:lvl6pPr>
            <a:lvl7pPr marL="2971800" indent="-228600" fontAlgn="base">
              <a:spcBef>
                <a:spcPct val="20000"/>
              </a:spcBef>
              <a:spcAft>
                <a:spcPct val="0"/>
              </a:spcAft>
              <a:buClr>
                <a:srgbClr val="90AC97"/>
              </a:buClr>
              <a:buFont typeface="Arial" charset="0"/>
              <a:buChar char="•"/>
              <a:defRPr sz="1600">
                <a:solidFill>
                  <a:schemeClr val="tx2"/>
                </a:solidFill>
                <a:latin typeface="Arial" charset="0"/>
              </a:defRPr>
            </a:lvl7pPr>
            <a:lvl8pPr marL="3429000" indent="-228600" fontAlgn="base">
              <a:spcBef>
                <a:spcPct val="20000"/>
              </a:spcBef>
              <a:spcAft>
                <a:spcPct val="0"/>
              </a:spcAft>
              <a:buClr>
                <a:srgbClr val="90AC97"/>
              </a:buClr>
              <a:buFont typeface="Arial" charset="0"/>
              <a:buChar char="•"/>
              <a:defRPr sz="1600">
                <a:solidFill>
                  <a:schemeClr val="tx2"/>
                </a:solidFill>
                <a:latin typeface="Arial" charset="0"/>
              </a:defRPr>
            </a:lvl8pPr>
            <a:lvl9pPr marL="3886200" indent="-228600" fontAlgn="base">
              <a:spcBef>
                <a:spcPct val="20000"/>
              </a:spcBef>
              <a:spcAft>
                <a:spcPct val="0"/>
              </a:spcAft>
              <a:buClr>
                <a:srgbClr val="90AC97"/>
              </a:buClr>
              <a:buFont typeface="Arial" charset="0"/>
              <a:buChar char="•"/>
              <a:defRPr sz="1600">
                <a:solidFill>
                  <a:schemeClr val="tx2"/>
                </a:solidFill>
                <a:latin typeface="Arial" charset="0"/>
              </a:defRPr>
            </a:lvl9pPr>
          </a:lstStyle>
          <a:p>
            <a:pPr algn="ctr" eaLnBrk="0" hangingPunct="0">
              <a:spcBef>
                <a:spcPct val="50000"/>
              </a:spcBef>
              <a:buClrTx/>
              <a:buFontTx/>
              <a:buNone/>
            </a:pPr>
            <a:r>
              <a:rPr lang="es-ES" altLang="es-CL" b="1">
                <a:solidFill>
                  <a:srgbClr val="336699"/>
                </a:solidFill>
              </a:rPr>
              <a:t>              </a:t>
            </a:r>
          </a:p>
        </p:txBody>
      </p:sp>
      <p:sp>
        <p:nvSpPr>
          <p:cNvPr id="8" name="9 CuadroTexto"/>
          <p:cNvSpPr txBox="1">
            <a:spLocks noChangeArrowheads="1"/>
          </p:cNvSpPr>
          <p:nvPr/>
        </p:nvSpPr>
        <p:spPr bwMode="auto">
          <a:xfrm>
            <a:off x="1500188" y="857250"/>
            <a:ext cx="6500812" cy="369888"/>
          </a:xfrm>
          <a:prstGeom prst="rect">
            <a:avLst/>
          </a:prstGeom>
          <a:noFill/>
          <a:ln w="9525">
            <a:noFill/>
            <a:miter lim="800000"/>
            <a:headEnd/>
            <a:tailEnd/>
          </a:ln>
        </p:spPr>
        <p:txBody>
          <a:bodyPr>
            <a:spAutoFit/>
          </a:bodyPr>
          <a:lstStyle/>
          <a:p>
            <a:pPr algn="ctr">
              <a:defRPr/>
            </a:pPr>
            <a:r>
              <a:rPr lang="es-CL" b="1" dirty="0">
                <a:solidFill>
                  <a:srgbClr val="000066"/>
                </a:solidFill>
                <a:effectLst>
                  <a:outerShdw blurRad="38100" dist="38100" dir="2700000" algn="tl">
                    <a:srgbClr val="000000">
                      <a:alpha val="43137"/>
                    </a:srgbClr>
                  </a:outerShdw>
                </a:effectLst>
              </a:rPr>
              <a:t>Distribución de cursos inicio – término 2014</a:t>
            </a:r>
          </a:p>
        </p:txBody>
      </p:sp>
      <p:graphicFrame>
        <p:nvGraphicFramePr>
          <p:cNvPr id="14340" name="8 Gráfico"/>
          <p:cNvGraphicFramePr>
            <a:graphicFrameLocks/>
          </p:cNvGraphicFramePr>
          <p:nvPr/>
        </p:nvGraphicFramePr>
        <p:xfrm>
          <a:off x="428625" y="1500188"/>
          <a:ext cx="4429125" cy="2941637"/>
        </p:xfrm>
        <a:graphic>
          <a:graphicData uri="http://schemas.openxmlformats.org/presentationml/2006/ole">
            <mc:AlternateContent xmlns:mc="http://schemas.openxmlformats.org/markup-compatibility/2006">
              <mc:Choice xmlns:v="urn:schemas-microsoft-com:vml" Requires="v">
                <p:oleObj spid="_x0000_s14344" r:id="rId4" imgW="4432176" imgH="2944623" progId="Excel.Chart.8">
                  <p:embed/>
                </p:oleObj>
              </mc:Choice>
              <mc:Fallback>
                <p:oleObj r:id="rId4" imgW="4432176" imgH="2944623" progId="Excel.Chart.8">
                  <p:embed/>
                  <p:pic>
                    <p:nvPicPr>
                      <p:cNvPr id="0" name="8 Gráfico"/>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625" y="1500188"/>
                        <a:ext cx="4429125" cy="294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9 CuadroTexto"/>
          <p:cNvSpPr txBox="1">
            <a:spLocks noChangeArrowheads="1"/>
          </p:cNvSpPr>
          <p:nvPr/>
        </p:nvSpPr>
        <p:spPr bwMode="auto">
          <a:xfrm>
            <a:off x="285750" y="4572000"/>
            <a:ext cx="8501063" cy="1631950"/>
          </a:xfrm>
          <a:prstGeom prst="rect">
            <a:avLst/>
          </a:prstGeom>
          <a:noFill/>
          <a:ln w="9525">
            <a:noFill/>
            <a:miter lim="800000"/>
            <a:headEnd/>
            <a:tailEnd/>
          </a:ln>
        </p:spPr>
        <p:txBody>
          <a:bodyPr>
            <a:spAutoFit/>
          </a:bodyPr>
          <a:lstStyle/>
          <a:p>
            <a:pPr algn="just">
              <a:defRPr/>
            </a:pPr>
            <a:r>
              <a:rPr lang="es-CL" sz="2000" dirty="0">
                <a:solidFill>
                  <a:srgbClr val="000099"/>
                </a:solidFill>
                <a:latin typeface="+mj-lt"/>
              </a:rPr>
              <a:t>La organización de los cursos se distribuyó en 29 salas,  para el uso de los estudiantes en jornada de la mañana y de la tarde. La capacidad de infraestructura nos permite  1.300 alumnos (as)  con matrícula total.  Al inicio de 2014 se contaba con una matrícula de 1.063 alumnos, la cual tuvo mínima variación, terminando el año con  1.100 estudiantes.</a:t>
            </a:r>
            <a:endParaRPr lang="es-ES" sz="2000" dirty="0">
              <a:solidFill>
                <a:srgbClr val="000099"/>
              </a:solidFill>
              <a:latin typeface="+mj-lt"/>
            </a:endParaRPr>
          </a:p>
        </p:txBody>
      </p:sp>
      <p:sp>
        <p:nvSpPr>
          <p:cNvPr id="11" name="10 Rectángulo"/>
          <p:cNvSpPr/>
          <p:nvPr/>
        </p:nvSpPr>
        <p:spPr>
          <a:xfrm>
            <a:off x="539750" y="333375"/>
            <a:ext cx="8429625" cy="923925"/>
          </a:xfrm>
          <a:prstGeom prst="rect">
            <a:avLst/>
          </a:prstGeom>
        </p:spPr>
        <p:txBody>
          <a:bodyPr>
            <a:spAutoFit/>
          </a:bodyPr>
          <a:lstStyle/>
          <a:p>
            <a:pPr algn="ctr">
              <a:defRPr/>
            </a:pPr>
            <a:r>
              <a:rPr lang="es-CL" sz="2400" b="1" i="1" dirty="0">
                <a:solidFill>
                  <a:srgbClr val="000066"/>
                </a:solidFill>
                <a:effectLst>
                  <a:outerShdw blurRad="38100" dist="38100" dir="2700000" algn="tl">
                    <a:srgbClr val="000000">
                      <a:alpha val="43137"/>
                    </a:srgbClr>
                  </a:outerShdw>
                </a:effectLst>
                <a:latin typeface="Arial Rounded MT Bold" pitchFamily="34" charset="0"/>
                <a:ea typeface="+mj-ea"/>
                <a:cs typeface="Arial" pitchFamily="34" charset="0"/>
              </a:rPr>
              <a:t>PERIODO 2014</a:t>
            </a:r>
          </a:p>
          <a:p>
            <a:pPr algn="ctr">
              <a:defRPr/>
            </a:pPr>
            <a:endParaRPr lang="es-CL" sz="3000" b="1" i="1" dirty="0">
              <a:solidFill>
                <a:srgbClr val="000066"/>
              </a:solidFill>
              <a:effectLst>
                <a:outerShdw blurRad="38100" dist="38100" dir="2700000" algn="tl">
                  <a:srgbClr val="000000">
                    <a:alpha val="43137"/>
                  </a:srgbClr>
                </a:outerShdw>
              </a:effectLst>
              <a:latin typeface="Arial Rounded MT Bold" pitchFamily="34" charset="0"/>
              <a:ea typeface="+mj-ea"/>
              <a:cs typeface="Arial" pitchFamily="34" charset="0"/>
            </a:endParaRPr>
          </a:p>
        </p:txBody>
      </p:sp>
      <p:graphicFrame>
        <p:nvGraphicFramePr>
          <p:cNvPr id="14343" name="11 Gráfico"/>
          <p:cNvGraphicFramePr>
            <a:graphicFrameLocks/>
          </p:cNvGraphicFramePr>
          <p:nvPr/>
        </p:nvGraphicFramePr>
        <p:xfrm>
          <a:off x="4572000" y="1500188"/>
          <a:ext cx="4572000" cy="2879725"/>
        </p:xfrm>
        <a:graphic>
          <a:graphicData uri="http://schemas.openxmlformats.org/presentationml/2006/ole">
            <mc:AlternateContent xmlns:mc="http://schemas.openxmlformats.org/markup-compatibility/2006">
              <mc:Choice xmlns:v="urn:schemas-microsoft-com:vml" Requires="v">
                <p:oleObj spid="_x0000_s14345" r:id="rId6" imgW="4572396" imgH="2877561" progId="Excel.Chart.8">
                  <p:embed/>
                </p:oleObj>
              </mc:Choice>
              <mc:Fallback>
                <p:oleObj r:id="rId6" imgW="4572396" imgH="2877561" progId="Excel.Chart.8">
                  <p:embed/>
                  <p:pic>
                    <p:nvPicPr>
                      <p:cNvPr id="0" name="11 Gráfico"/>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1500188"/>
                        <a:ext cx="4572000"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65"/>
          <p:cNvSpPr txBox="1">
            <a:spLocks noChangeArrowheads="1"/>
          </p:cNvSpPr>
          <p:nvPr/>
        </p:nvSpPr>
        <p:spPr bwMode="auto">
          <a:xfrm>
            <a:off x="3071813" y="5072063"/>
            <a:ext cx="1928812" cy="2678112"/>
          </a:xfrm>
          <a:prstGeom prst="rect">
            <a:avLst/>
          </a:prstGeom>
          <a:noFill/>
          <a:ln w="9525">
            <a:noFill/>
            <a:miter lim="800000"/>
            <a:headEnd/>
            <a:tailEnd/>
          </a:ln>
        </p:spPr>
        <p:txBody>
          <a:bodyPr>
            <a:spAutoFit/>
          </a:bodyPr>
          <a:lstStyle/>
          <a:p>
            <a:pPr algn="just">
              <a:spcBef>
                <a:spcPct val="50000"/>
              </a:spcBef>
              <a:defRPr/>
            </a:pPr>
            <a:r>
              <a:rPr lang="es-CL" dirty="0">
                <a:solidFill>
                  <a:srgbClr val="000066"/>
                </a:solidFill>
              </a:rPr>
              <a:t>2014 inicio</a:t>
            </a:r>
          </a:p>
          <a:p>
            <a:pPr algn="just">
              <a:spcBef>
                <a:spcPct val="50000"/>
              </a:spcBef>
              <a:defRPr/>
            </a:pPr>
            <a:r>
              <a:rPr lang="es-CL" dirty="0">
                <a:solidFill>
                  <a:srgbClr val="000066"/>
                </a:solidFill>
              </a:rPr>
              <a:t> </a:t>
            </a:r>
            <a:r>
              <a:rPr lang="es-CL" b="1" dirty="0">
                <a:solidFill>
                  <a:srgbClr val="000066"/>
                </a:solidFill>
              </a:rPr>
              <a:t>47,9</a:t>
            </a:r>
            <a:r>
              <a:rPr lang="es-CL" dirty="0">
                <a:solidFill>
                  <a:srgbClr val="000066"/>
                </a:solidFill>
              </a:rPr>
              <a:t>%</a:t>
            </a:r>
            <a:r>
              <a:rPr lang="es-CL" sz="2000" dirty="0">
                <a:solidFill>
                  <a:srgbClr val="003399"/>
                </a:solidFill>
                <a:latin typeface="+mj-lt"/>
              </a:rPr>
              <a:t> </a:t>
            </a:r>
            <a:r>
              <a:rPr lang="es-CL" sz="2000" dirty="0">
                <a:solidFill>
                  <a:srgbClr val="000066"/>
                </a:solidFill>
                <a:latin typeface="+mj-lt"/>
              </a:rPr>
              <a:t>hombres </a:t>
            </a:r>
          </a:p>
          <a:p>
            <a:pPr algn="just">
              <a:spcBef>
                <a:spcPct val="50000"/>
              </a:spcBef>
              <a:defRPr/>
            </a:pPr>
            <a:r>
              <a:rPr lang="es-CL" sz="2000" dirty="0">
                <a:solidFill>
                  <a:srgbClr val="000066"/>
                </a:solidFill>
                <a:latin typeface="+mj-lt"/>
              </a:rPr>
              <a:t> </a:t>
            </a:r>
            <a:r>
              <a:rPr lang="es-CL" sz="2000" b="1" dirty="0">
                <a:solidFill>
                  <a:srgbClr val="EB3D66"/>
                </a:solidFill>
                <a:latin typeface="+mj-lt"/>
              </a:rPr>
              <a:t>52,1</a:t>
            </a:r>
            <a:r>
              <a:rPr lang="es-CL" sz="2000" dirty="0">
                <a:solidFill>
                  <a:srgbClr val="EB3D66"/>
                </a:solidFill>
                <a:latin typeface="+mj-lt"/>
              </a:rPr>
              <a:t>%  mujeres.</a:t>
            </a:r>
          </a:p>
          <a:p>
            <a:pPr algn="just">
              <a:spcBef>
                <a:spcPct val="50000"/>
              </a:spcBef>
              <a:defRPr/>
            </a:pPr>
            <a:endParaRPr lang="es-CL" sz="2000" dirty="0">
              <a:solidFill>
                <a:srgbClr val="000066"/>
              </a:solidFill>
              <a:latin typeface="+mj-lt"/>
            </a:endParaRPr>
          </a:p>
          <a:p>
            <a:pPr algn="just">
              <a:spcBef>
                <a:spcPct val="50000"/>
              </a:spcBef>
              <a:defRPr/>
            </a:pPr>
            <a:endParaRPr lang="es-CL" sz="2000" dirty="0">
              <a:solidFill>
                <a:srgbClr val="000066"/>
              </a:solidFill>
              <a:latin typeface="+mj-lt"/>
            </a:endParaRPr>
          </a:p>
          <a:p>
            <a:pPr algn="just">
              <a:spcBef>
                <a:spcPct val="50000"/>
              </a:spcBef>
              <a:defRPr/>
            </a:pPr>
            <a:endParaRPr lang="es-ES" sz="2000" dirty="0">
              <a:solidFill>
                <a:srgbClr val="000066"/>
              </a:solidFill>
              <a:latin typeface="+mj-lt"/>
            </a:endParaRPr>
          </a:p>
        </p:txBody>
      </p:sp>
      <p:graphicFrame>
        <p:nvGraphicFramePr>
          <p:cNvPr id="130307" name="Group 259"/>
          <p:cNvGraphicFramePr>
            <a:graphicFrameLocks noGrp="1"/>
          </p:cNvGraphicFramePr>
          <p:nvPr/>
        </p:nvGraphicFramePr>
        <p:xfrm>
          <a:off x="2295525" y="2062163"/>
          <a:ext cx="752475" cy="457200"/>
        </p:xfrm>
        <a:graphic>
          <a:graphicData uri="http://schemas.openxmlformats.org/drawingml/2006/table">
            <a:tbl>
              <a:tblPr/>
              <a:tblGrid>
                <a:gridCol w="752475"/>
              </a:tblGrid>
              <a:tr h="1619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es-ES" sz="2400" b="0" i="0" u="none" strike="noStrike" cap="none" normalizeH="0" baseline="0" smtClean="0">
                        <a:ln>
                          <a:noFill/>
                        </a:ln>
                        <a:solidFill>
                          <a:schemeClr val="tx1"/>
                        </a:solidFill>
                        <a:effectLst/>
                        <a:latin typeface="Arial" charset="0"/>
                      </a:endParaRPr>
                    </a:p>
                  </a:txBody>
                  <a:tcPr anchor="b" horzOverflow="overflow">
                    <a:lnL cap="flat">
                      <a:noFill/>
                    </a:lnL>
                    <a:lnR cap="flat">
                      <a:noFill/>
                    </a:lnR>
                    <a:lnT cap="flat">
                      <a:noFill/>
                    </a:lnT>
                    <a:lnB cap="flat">
                      <a:noFill/>
                    </a:lnB>
                    <a:lnTlToBr>
                      <a:noFill/>
                    </a:lnTlToBr>
                    <a:lnBlToTr>
                      <a:noFill/>
                    </a:lnBlToTr>
                    <a:noFill/>
                  </a:tcPr>
                </a:tc>
              </a:tr>
            </a:tbl>
          </a:graphicData>
        </a:graphic>
      </p:graphicFrame>
      <p:sp>
        <p:nvSpPr>
          <p:cNvPr id="12" name="11 Rectángulo"/>
          <p:cNvSpPr/>
          <p:nvPr/>
        </p:nvSpPr>
        <p:spPr>
          <a:xfrm>
            <a:off x="285750" y="357188"/>
            <a:ext cx="8429625" cy="554037"/>
          </a:xfrm>
          <a:prstGeom prst="rect">
            <a:avLst/>
          </a:prstGeom>
        </p:spPr>
        <p:txBody>
          <a:bodyPr>
            <a:spAutoFit/>
          </a:bodyPr>
          <a:lstStyle/>
          <a:p>
            <a:pPr algn="ctr">
              <a:defRPr/>
            </a:pPr>
            <a:r>
              <a:rPr lang="es-CL" sz="3000" b="1" i="1" dirty="0">
                <a:solidFill>
                  <a:srgbClr val="000066"/>
                </a:solidFill>
                <a:effectLst>
                  <a:outerShdw blurRad="38100" dist="38100" dir="2700000" algn="tl">
                    <a:srgbClr val="000000">
                      <a:alpha val="43137"/>
                    </a:srgbClr>
                  </a:outerShdw>
                </a:effectLst>
                <a:latin typeface="Arial Rounded MT Bold" pitchFamily="34" charset="0"/>
                <a:ea typeface="+mj-ea"/>
                <a:cs typeface="Arial" pitchFamily="34" charset="0"/>
              </a:rPr>
              <a:t>Diferencia por Sexo inicio - término 2014</a:t>
            </a:r>
            <a:endParaRPr lang="es-ES" sz="3000" b="1" i="1" dirty="0">
              <a:solidFill>
                <a:srgbClr val="000066"/>
              </a:solidFill>
              <a:effectLst>
                <a:outerShdw blurRad="38100" dist="38100" dir="2700000" algn="tl">
                  <a:srgbClr val="000000">
                    <a:alpha val="43137"/>
                  </a:srgbClr>
                </a:outerShdw>
              </a:effectLst>
              <a:latin typeface="Arial Rounded MT Bold" pitchFamily="34" charset="0"/>
              <a:ea typeface="+mj-ea"/>
              <a:cs typeface="Arial" pitchFamily="34" charset="0"/>
            </a:endParaRPr>
          </a:p>
        </p:txBody>
      </p:sp>
      <p:graphicFrame>
        <p:nvGraphicFramePr>
          <p:cNvPr id="15366" name="7 Gráfico"/>
          <p:cNvGraphicFramePr>
            <a:graphicFrameLocks/>
          </p:cNvGraphicFramePr>
          <p:nvPr/>
        </p:nvGraphicFramePr>
        <p:xfrm>
          <a:off x="0" y="1214438"/>
          <a:ext cx="3929063" cy="5000625"/>
        </p:xfrm>
        <a:graphic>
          <a:graphicData uri="http://schemas.openxmlformats.org/presentationml/2006/ole">
            <mc:AlternateContent xmlns:mc="http://schemas.openxmlformats.org/markup-compatibility/2006">
              <mc:Choice xmlns:v="urn:schemas-microsoft-com:vml" Requires="v">
                <p:oleObj spid="_x0000_s15369" r:id="rId3" imgW="3932261" imgH="5005250" progId="Excel.Chart.8">
                  <p:embed/>
                </p:oleObj>
              </mc:Choice>
              <mc:Fallback>
                <p:oleObj r:id="rId3" imgW="3932261" imgH="5005250" progId="Excel.Chart.8">
                  <p:embed/>
                  <p:pic>
                    <p:nvPicPr>
                      <p:cNvPr id="0" name="7 Gráfico"/>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14438"/>
                        <a:ext cx="3929063"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 Box 65"/>
          <p:cNvSpPr txBox="1">
            <a:spLocks noChangeArrowheads="1"/>
          </p:cNvSpPr>
          <p:nvPr/>
        </p:nvSpPr>
        <p:spPr bwMode="auto">
          <a:xfrm>
            <a:off x="7072313" y="4929188"/>
            <a:ext cx="1928812" cy="2678112"/>
          </a:xfrm>
          <a:prstGeom prst="rect">
            <a:avLst/>
          </a:prstGeom>
          <a:noFill/>
          <a:ln w="9525">
            <a:noFill/>
            <a:miter lim="800000"/>
            <a:headEnd/>
            <a:tailEnd/>
          </a:ln>
        </p:spPr>
        <p:txBody>
          <a:bodyPr>
            <a:spAutoFit/>
          </a:bodyPr>
          <a:lstStyle/>
          <a:p>
            <a:pPr algn="just">
              <a:spcBef>
                <a:spcPct val="50000"/>
              </a:spcBef>
              <a:defRPr/>
            </a:pPr>
            <a:r>
              <a:rPr lang="es-CL" dirty="0">
                <a:solidFill>
                  <a:srgbClr val="000066"/>
                </a:solidFill>
              </a:rPr>
              <a:t>2014 término</a:t>
            </a:r>
          </a:p>
          <a:p>
            <a:pPr algn="just">
              <a:spcBef>
                <a:spcPct val="50000"/>
              </a:spcBef>
              <a:defRPr/>
            </a:pPr>
            <a:r>
              <a:rPr lang="es-CL" dirty="0">
                <a:solidFill>
                  <a:srgbClr val="000066"/>
                </a:solidFill>
              </a:rPr>
              <a:t> </a:t>
            </a:r>
            <a:r>
              <a:rPr lang="es-CL" b="1" dirty="0">
                <a:solidFill>
                  <a:srgbClr val="000066"/>
                </a:solidFill>
              </a:rPr>
              <a:t>47,9</a:t>
            </a:r>
            <a:r>
              <a:rPr lang="es-CL" dirty="0">
                <a:solidFill>
                  <a:srgbClr val="000066"/>
                </a:solidFill>
              </a:rPr>
              <a:t>%</a:t>
            </a:r>
            <a:r>
              <a:rPr lang="es-CL" sz="2000" dirty="0">
                <a:solidFill>
                  <a:srgbClr val="003399"/>
                </a:solidFill>
                <a:latin typeface="+mj-lt"/>
              </a:rPr>
              <a:t> </a:t>
            </a:r>
            <a:r>
              <a:rPr lang="es-CL" sz="2000" dirty="0">
                <a:solidFill>
                  <a:srgbClr val="000066"/>
                </a:solidFill>
                <a:latin typeface="+mj-lt"/>
              </a:rPr>
              <a:t>hombres </a:t>
            </a:r>
          </a:p>
          <a:p>
            <a:pPr algn="just">
              <a:spcBef>
                <a:spcPct val="50000"/>
              </a:spcBef>
              <a:defRPr/>
            </a:pPr>
            <a:r>
              <a:rPr lang="es-CL" sz="2000" dirty="0">
                <a:solidFill>
                  <a:srgbClr val="000066"/>
                </a:solidFill>
                <a:latin typeface="+mj-lt"/>
              </a:rPr>
              <a:t> </a:t>
            </a:r>
            <a:r>
              <a:rPr lang="es-CL" sz="2000" b="1" dirty="0">
                <a:solidFill>
                  <a:srgbClr val="EB3D66"/>
                </a:solidFill>
                <a:latin typeface="+mj-lt"/>
              </a:rPr>
              <a:t>52,1</a:t>
            </a:r>
            <a:r>
              <a:rPr lang="es-CL" sz="2000" dirty="0">
                <a:solidFill>
                  <a:srgbClr val="EB3D66"/>
                </a:solidFill>
                <a:latin typeface="+mj-lt"/>
              </a:rPr>
              <a:t>%  mujeres.</a:t>
            </a:r>
          </a:p>
          <a:p>
            <a:pPr algn="just">
              <a:spcBef>
                <a:spcPct val="50000"/>
              </a:spcBef>
              <a:defRPr/>
            </a:pPr>
            <a:endParaRPr lang="es-CL" sz="2000" dirty="0">
              <a:solidFill>
                <a:srgbClr val="000066"/>
              </a:solidFill>
              <a:latin typeface="+mj-lt"/>
            </a:endParaRPr>
          </a:p>
          <a:p>
            <a:pPr algn="just">
              <a:spcBef>
                <a:spcPct val="50000"/>
              </a:spcBef>
              <a:defRPr/>
            </a:pPr>
            <a:endParaRPr lang="es-CL" sz="2000" dirty="0">
              <a:solidFill>
                <a:srgbClr val="000066"/>
              </a:solidFill>
              <a:latin typeface="+mj-lt"/>
            </a:endParaRPr>
          </a:p>
          <a:p>
            <a:pPr algn="just">
              <a:spcBef>
                <a:spcPct val="50000"/>
              </a:spcBef>
              <a:defRPr/>
            </a:pPr>
            <a:endParaRPr lang="es-ES" sz="2000" dirty="0">
              <a:solidFill>
                <a:srgbClr val="000066"/>
              </a:solidFill>
              <a:latin typeface="+mj-lt"/>
            </a:endParaRPr>
          </a:p>
        </p:txBody>
      </p:sp>
      <p:graphicFrame>
        <p:nvGraphicFramePr>
          <p:cNvPr id="15368" name="Object 8"/>
          <p:cNvGraphicFramePr>
            <a:graphicFrameLocks/>
          </p:cNvGraphicFramePr>
          <p:nvPr/>
        </p:nvGraphicFramePr>
        <p:xfrm>
          <a:off x="4286250" y="1071563"/>
          <a:ext cx="3500438" cy="5000625"/>
        </p:xfrm>
        <a:graphic>
          <a:graphicData uri="http://schemas.openxmlformats.org/presentationml/2006/ole">
            <mc:AlternateContent xmlns:mc="http://schemas.openxmlformats.org/markup-compatibility/2006">
              <mc:Choice xmlns:v="urn:schemas-microsoft-com:vml" Requires="v">
                <p:oleObj spid="_x0000_s15370" r:id="rId5" imgW="3499407" imgH="4999153" progId="Excel.Chart.8">
                  <p:embed/>
                </p:oleObj>
              </mc:Choice>
              <mc:Fallback>
                <p:oleObj r:id="rId5" imgW="3499407" imgH="4999153" progId="Excel.Chart.8">
                  <p:embed/>
                  <p:pic>
                    <p:nvPicPr>
                      <p:cNvPr id="0" name="Object 8"/>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6250" y="1071563"/>
                        <a:ext cx="3500438"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2 Gráfico"/>
          <p:cNvGraphicFramePr>
            <a:graphicFrameLocks/>
          </p:cNvGraphicFramePr>
          <p:nvPr/>
        </p:nvGraphicFramePr>
        <p:xfrm>
          <a:off x="1928813" y="1643063"/>
          <a:ext cx="6072187" cy="3786187"/>
        </p:xfrm>
        <a:graphic>
          <a:graphicData uri="http://schemas.openxmlformats.org/presentationml/2006/ole">
            <mc:AlternateContent xmlns:mc="http://schemas.openxmlformats.org/markup-compatibility/2006">
              <mc:Choice xmlns:v="urn:schemas-microsoft-com:vml" Requires="v">
                <p:oleObj spid="_x0000_s16388" r:id="rId3" imgW="6078239" imgH="3785944" progId="Excel.Chart.8">
                  <p:embed/>
                </p:oleObj>
              </mc:Choice>
              <mc:Fallback>
                <p:oleObj r:id="rId3" imgW="6078239" imgH="3785944" progId="Excel.Chart.8">
                  <p:embed/>
                  <p:pic>
                    <p:nvPicPr>
                      <p:cNvPr id="0" name="2 Gráfico"/>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8813" y="1643063"/>
                        <a:ext cx="6072187"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4 Rectángulo"/>
          <p:cNvSpPr/>
          <p:nvPr/>
        </p:nvSpPr>
        <p:spPr>
          <a:xfrm>
            <a:off x="251886" y="357166"/>
            <a:ext cx="8892114" cy="923330"/>
          </a:xfrm>
          <a:prstGeom prst="rect">
            <a:avLst/>
          </a:prstGeom>
          <a:noFill/>
        </p:spPr>
        <p:txBody>
          <a:bodyPr wrap="none">
            <a:spAutoFit/>
          </a:bodyPr>
          <a:lstStyle/>
          <a:p>
            <a:pPr algn="ctr">
              <a:defRPr/>
            </a:pPr>
            <a:r>
              <a:rPr lang="es-E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Asistencia Anual por Nivel</a:t>
            </a:r>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2 Gráfico"/>
          <p:cNvGraphicFramePr>
            <a:graphicFrameLocks/>
          </p:cNvGraphicFramePr>
          <p:nvPr/>
        </p:nvGraphicFramePr>
        <p:xfrm>
          <a:off x="214313" y="1857375"/>
          <a:ext cx="8643937" cy="4643438"/>
        </p:xfrm>
        <a:graphic>
          <a:graphicData uri="http://schemas.openxmlformats.org/presentationml/2006/ole">
            <mc:AlternateContent xmlns:mc="http://schemas.openxmlformats.org/markup-compatibility/2006">
              <mc:Choice xmlns:v="urn:schemas-microsoft-com:vml" Requires="v">
                <p:oleObj spid="_x0000_s17412" r:id="rId4" imgW="8644877" imgH="4639458" progId="Excel.Chart.8">
                  <p:embed/>
                </p:oleObj>
              </mc:Choice>
              <mc:Fallback>
                <p:oleObj r:id="rId4" imgW="8644877" imgH="4639458" progId="Excel.Chart.8">
                  <p:embed/>
                  <p:pic>
                    <p:nvPicPr>
                      <p:cNvPr id="0" name="2 Gráfico"/>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313" y="1857375"/>
                        <a:ext cx="8643937" cy="464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4 Rectángulo"/>
          <p:cNvSpPr/>
          <p:nvPr/>
        </p:nvSpPr>
        <p:spPr>
          <a:xfrm>
            <a:off x="214282" y="214290"/>
            <a:ext cx="8715404" cy="1754326"/>
          </a:xfrm>
          <a:prstGeom prst="rect">
            <a:avLst/>
          </a:prstGeom>
          <a:noFill/>
        </p:spPr>
        <p:txBody>
          <a:bodyPr>
            <a:spAutoFit/>
          </a:bodyPr>
          <a:lstStyle/>
          <a:p>
            <a:pPr algn="ctr">
              <a:defRPr/>
            </a:pPr>
            <a:r>
              <a:rPr lang="es-E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Asistencia Anual por Curso – </a:t>
            </a:r>
            <a:r>
              <a:rPr lang="es-ES" sz="54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Educ</a:t>
            </a:r>
            <a:r>
              <a:rPr lang="es-E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Parvularia</a:t>
            </a: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2 Gráfico"/>
          <p:cNvGraphicFramePr>
            <a:graphicFrameLocks/>
          </p:cNvGraphicFramePr>
          <p:nvPr/>
        </p:nvGraphicFramePr>
        <p:xfrm>
          <a:off x="214313" y="1857375"/>
          <a:ext cx="8643937" cy="4643438"/>
        </p:xfrm>
        <a:graphic>
          <a:graphicData uri="http://schemas.openxmlformats.org/presentationml/2006/ole">
            <mc:AlternateContent xmlns:mc="http://schemas.openxmlformats.org/markup-compatibility/2006">
              <mc:Choice xmlns:v="urn:schemas-microsoft-com:vml" Requires="v">
                <p:oleObj spid="_x0000_s18436" r:id="rId4" imgW="8644877" imgH="4639458" progId="Excel.Chart.8">
                  <p:embed/>
                </p:oleObj>
              </mc:Choice>
              <mc:Fallback>
                <p:oleObj r:id="rId4" imgW="8644877" imgH="4639458" progId="Excel.Chart.8">
                  <p:embed/>
                  <p:pic>
                    <p:nvPicPr>
                      <p:cNvPr id="0" name="2 Gráfico"/>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313" y="1857375"/>
                        <a:ext cx="8643937" cy="464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4 Rectángulo"/>
          <p:cNvSpPr/>
          <p:nvPr/>
        </p:nvSpPr>
        <p:spPr>
          <a:xfrm>
            <a:off x="214282" y="214290"/>
            <a:ext cx="8715404" cy="1754326"/>
          </a:xfrm>
          <a:prstGeom prst="rect">
            <a:avLst/>
          </a:prstGeom>
          <a:noFill/>
        </p:spPr>
        <p:txBody>
          <a:bodyPr>
            <a:spAutoFit/>
          </a:bodyPr>
          <a:lstStyle/>
          <a:p>
            <a:pPr algn="ctr">
              <a:defRPr/>
            </a:pPr>
            <a:r>
              <a:rPr lang="es-E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Asistencia Anual por Curso - Básica</a:t>
            </a: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2 Gráfico"/>
          <p:cNvGraphicFramePr>
            <a:graphicFrameLocks/>
          </p:cNvGraphicFramePr>
          <p:nvPr/>
        </p:nvGraphicFramePr>
        <p:xfrm>
          <a:off x="214313" y="1857375"/>
          <a:ext cx="8643937" cy="4643438"/>
        </p:xfrm>
        <a:graphic>
          <a:graphicData uri="http://schemas.openxmlformats.org/presentationml/2006/ole">
            <mc:AlternateContent xmlns:mc="http://schemas.openxmlformats.org/markup-compatibility/2006">
              <mc:Choice xmlns:v="urn:schemas-microsoft-com:vml" Requires="v">
                <p:oleObj spid="_x0000_s19460" r:id="rId4" imgW="8644877" imgH="4639458" progId="Excel.Chart.8">
                  <p:embed/>
                </p:oleObj>
              </mc:Choice>
              <mc:Fallback>
                <p:oleObj r:id="rId4" imgW="8644877" imgH="4639458" progId="Excel.Chart.8">
                  <p:embed/>
                  <p:pic>
                    <p:nvPicPr>
                      <p:cNvPr id="0" name="2 Gráfico"/>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313" y="1857375"/>
                        <a:ext cx="8643937" cy="464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4 Rectángulo"/>
          <p:cNvSpPr/>
          <p:nvPr/>
        </p:nvSpPr>
        <p:spPr>
          <a:xfrm>
            <a:off x="214282" y="214290"/>
            <a:ext cx="8715404" cy="1754326"/>
          </a:xfrm>
          <a:prstGeom prst="rect">
            <a:avLst/>
          </a:prstGeom>
          <a:noFill/>
        </p:spPr>
        <p:txBody>
          <a:bodyPr>
            <a:spAutoFit/>
          </a:bodyPr>
          <a:lstStyle/>
          <a:p>
            <a:pPr algn="ctr">
              <a:defRPr/>
            </a:pPr>
            <a:r>
              <a:rPr lang="es-E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Asistencia Anual por Curso - Media</a:t>
            </a: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785786" y="0"/>
            <a:ext cx="7883683" cy="1754326"/>
          </a:xfrm>
          <a:prstGeom prst="rect">
            <a:avLst/>
          </a:prstGeom>
          <a:noFill/>
        </p:spPr>
        <p:txBody>
          <a:bodyPr>
            <a:spAutoFit/>
          </a:bodyPr>
          <a:lstStyle/>
          <a:p>
            <a:pPr algn="ctr">
              <a:defRPr/>
            </a:pPr>
            <a:r>
              <a:rPr lang="es-E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Estudiantes becados y Vulnerables</a:t>
            </a:r>
          </a:p>
        </p:txBody>
      </p:sp>
      <p:sp>
        <p:nvSpPr>
          <p:cNvPr id="20483" name="6 CuadroTexto"/>
          <p:cNvSpPr txBox="1">
            <a:spLocks noChangeArrowheads="1"/>
          </p:cNvSpPr>
          <p:nvPr/>
        </p:nvSpPr>
        <p:spPr bwMode="auto">
          <a:xfrm>
            <a:off x="1000125" y="1533525"/>
            <a:ext cx="7358063"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CC2C9"/>
              </a:buClr>
              <a:buFont typeface="Arial" charset="0"/>
              <a:buChar char="•"/>
              <a:defRPr sz="2400">
                <a:solidFill>
                  <a:schemeClr val="tx2"/>
                </a:solidFill>
                <a:latin typeface="Arial" charset="0"/>
              </a:defRPr>
            </a:lvl1pPr>
            <a:lvl2pPr marL="742950" indent="-285750">
              <a:spcBef>
                <a:spcPct val="20000"/>
              </a:spcBef>
              <a:buClr>
                <a:srgbClr val="ACC2C9"/>
              </a:buClr>
              <a:buFont typeface="Arial" charset="0"/>
              <a:buChar char="•"/>
              <a:defRPr sz="2000">
                <a:solidFill>
                  <a:schemeClr val="tx1"/>
                </a:solidFill>
                <a:latin typeface="Arial" charset="0"/>
              </a:defRPr>
            </a:lvl2pPr>
            <a:lvl3pPr marL="1143000" indent="-228600">
              <a:spcBef>
                <a:spcPct val="20000"/>
              </a:spcBef>
              <a:buClr>
                <a:schemeClr val="accent2"/>
              </a:buClr>
              <a:buFont typeface="Arial" charset="0"/>
              <a:buChar char="•"/>
              <a:defRPr sz="2000">
                <a:solidFill>
                  <a:schemeClr val="tx2"/>
                </a:solidFill>
                <a:latin typeface="Arial" charset="0"/>
              </a:defRPr>
            </a:lvl3pPr>
            <a:lvl4pPr marL="1600200" indent="-228600">
              <a:spcBef>
                <a:spcPct val="20000"/>
              </a:spcBef>
              <a:buClr>
                <a:srgbClr val="99987F"/>
              </a:buClr>
              <a:buFont typeface="Arial" charset="0"/>
              <a:buChar char="•"/>
              <a:defRPr>
                <a:solidFill>
                  <a:schemeClr val="tx1"/>
                </a:solidFill>
                <a:latin typeface="Arial" charset="0"/>
              </a:defRPr>
            </a:lvl4pPr>
            <a:lvl5pPr marL="2057400" indent="-228600">
              <a:spcBef>
                <a:spcPct val="20000"/>
              </a:spcBef>
              <a:buClr>
                <a:srgbClr val="90AC97"/>
              </a:buClr>
              <a:buFont typeface="Arial" charset="0"/>
              <a:buChar char="•"/>
              <a:defRPr sz="1600">
                <a:solidFill>
                  <a:schemeClr val="tx2"/>
                </a:solidFill>
                <a:latin typeface="Arial" charset="0"/>
              </a:defRPr>
            </a:lvl5pPr>
            <a:lvl6pPr marL="2514600" indent="-228600" fontAlgn="base">
              <a:spcBef>
                <a:spcPct val="20000"/>
              </a:spcBef>
              <a:spcAft>
                <a:spcPct val="0"/>
              </a:spcAft>
              <a:buClr>
                <a:srgbClr val="90AC97"/>
              </a:buClr>
              <a:buFont typeface="Arial" charset="0"/>
              <a:buChar char="•"/>
              <a:defRPr sz="1600">
                <a:solidFill>
                  <a:schemeClr val="tx2"/>
                </a:solidFill>
                <a:latin typeface="Arial" charset="0"/>
              </a:defRPr>
            </a:lvl6pPr>
            <a:lvl7pPr marL="2971800" indent="-228600" fontAlgn="base">
              <a:spcBef>
                <a:spcPct val="20000"/>
              </a:spcBef>
              <a:spcAft>
                <a:spcPct val="0"/>
              </a:spcAft>
              <a:buClr>
                <a:srgbClr val="90AC97"/>
              </a:buClr>
              <a:buFont typeface="Arial" charset="0"/>
              <a:buChar char="•"/>
              <a:defRPr sz="1600">
                <a:solidFill>
                  <a:schemeClr val="tx2"/>
                </a:solidFill>
                <a:latin typeface="Arial" charset="0"/>
              </a:defRPr>
            </a:lvl7pPr>
            <a:lvl8pPr marL="3429000" indent="-228600" fontAlgn="base">
              <a:spcBef>
                <a:spcPct val="20000"/>
              </a:spcBef>
              <a:spcAft>
                <a:spcPct val="0"/>
              </a:spcAft>
              <a:buClr>
                <a:srgbClr val="90AC97"/>
              </a:buClr>
              <a:buFont typeface="Arial" charset="0"/>
              <a:buChar char="•"/>
              <a:defRPr sz="1600">
                <a:solidFill>
                  <a:schemeClr val="tx2"/>
                </a:solidFill>
                <a:latin typeface="Arial" charset="0"/>
              </a:defRPr>
            </a:lvl8pPr>
            <a:lvl9pPr marL="3886200" indent="-228600" fontAlgn="base">
              <a:spcBef>
                <a:spcPct val="20000"/>
              </a:spcBef>
              <a:spcAft>
                <a:spcPct val="0"/>
              </a:spcAft>
              <a:buClr>
                <a:srgbClr val="90AC97"/>
              </a:buClr>
              <a:buFont typeface="Arial" charset="0"/>
              <a:buChar char="•"/>
              <a:defRPr sz="1600">
                <a:solidFill>
                  <a:schemeClr val="tx2"/>
                </a:solidFill>
                <a:latin typeface="Arial" charset="0"/>
              </a:defRPr>
            </a:lvl9pPr>
          </a:lstStyle>
          <a:p>
            <a:pPr algn="just">
              <a:spcBef>
                <a:spcPct val="0"/>
              </a:spcBef>
              <a:buClrTx/>
              <a:buFontTx/>
              <a:buNone/>
            </a:pPr>
            <a:r>
              <a:rPr lang="es-CO" altLang="es-CL" sz="4000">
                <a:solidFill>
                  <a:srgbClr val="7030A0"/>
                </a:solidFill>
              </a:rPr>
              <a:t>Becarios:</a:t>
            </a:r>
          </a:p>
          <a:p>
            <a:pPr algn="just">
              <a:spcBef>
                <a:spcPct val="0"/>
              </a:spcBef>
              <a:buClrTx/>
              <a:buFontTx/>
              <a:buNone/>
            </a:pPr>
            <a:endParaRPr lang="es-CO" altLang="es-CL" sz="1800">
              <a:solidFill>
                <a:srgbClr val="7030A0"/>
              </a:solidFill>
            </a:endParaRPr>
          </a:p>
          <a:p>
            <a:pPr algn="just">
              <a:spcBef>
                <a:spcPct val="0"/>
              </a:spcBef>
              <a:buClrTx/>
              <a:buFontTx/>
              <a:buNone/>
            </a:pPr>
            <a:r>
              <a:rPr lang="es-CO" altLang="es-CL">
                <a:solidFill>
                  <a:srgbClr val="7030A0"/>
                </a:solidFill>
              </a:rPr>
              <a:t>Son aquellos alumnos que previa postulación necesitan un aporte del Colegio para financiar en parte o en su totalidad el arancel de financiamiento compartido, por condición económica.</a:t>
            </a:r>
          </a:p>
          <a:p>
            <a:pPr algn="just">
              <a:spcBef>
                <a:spcPct val="0"/>
              </a:spcBef>
              <a:buClrTx/>
              <a:buFontTx/>
              <a:buNone/>
            </a:pPr>
            <a:r>
              <a:rPr lang="es-CO" altLang="es-CL">
                <a:solidFill>
                  <a:srgbClr val="7030A0"/>
                </a:solidFill>
              </a:rPr>
              <a:t>La asignación de becas en el Colegio se hace vía postulación cada año en el mes de octubre.  </a:t>
            </a:r>
          </a:p>
          <a:p>
            <a:pPr algn="just">
              <a:spcBef>
                <a:spcPct val="0"/>
              </a:spcBef>
              <a:buClrTx/>
              <a:buFontTx/>
              <a:buNone/>
            </a:pPr>
            <a:r>
              <a:rPr lang="es-CO" altLang="es-CL">
                <a:solidFill>
                  <a:srgbClr val="7030A0"/>
                </a:solidFill>
              </a:rPr>
              <a:t>Para ello existe un reglamento de becas que estipula la forma en que serán asignadas, pudiendo otorgarse un 100% de gratuidad o un porcentaje menor acorde a los antecedentes presentados por los postulantes.</a:t>
            </a:r>
          </a:p>
          <a:p>
            <a:pPr algn="just">
              <a:spcBef>
                <a:spcPct val="0"/>
              </a:spcBef>
              <a:buClrTx/>
              <a:buFontTx/>
              <a:buNone/>
            </a:pPr>
            <a:endParaRPr lang="es-CO" altLang="es-CL" sz="1800">
              <a:solidFill>
                <a:srgbClr val="7030A0"/>
              </a:solidFill>
            </a:endParaRP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785786" y="0"/>
            <a:ext cx="7883683" cy="1754326"/>
          </a:xfrm>
          <a:prstGeom prst="rect">
            <a:avLst/>
          </a:prstGeom>
          <a:noFill/>
        </p:spPr>
        <p:txBody>
          <a:bodyPr>
            <a:spAutoFit/>
          </a:bodyPr>
          <a:lstStyle/>
          <a:p>
            <a:pPr algn="ctr">
              <a:defRPr/>
            </a:pPr>
            <a:r>
              <a:rPr lang="es-ES"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Estudiantes becados y Vulnerables</a:t>
            </a:r>
          </a:p>
        </p:txBody>
      </p:sp>
      <p:sp>
        <p:nvSpPr>
          <p:cNvPr id="21507" name="6 CuadroTexto"/>
          <p:cNvSpPr txBox="1">
            <a:spLocks noChangeArrowheads="1"/>
          </p:cNvSpPr>
          <p:nvPr/>
        </p:nvSpPr>
        <p:spPr bwMode="auto">
          <a:xfrm>
            <a:off x="1000125" y="1533525"/>
            <a:ext cx="7358063" cy="495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CC2C9"/>
              </a:buClr>
              <a:buFont typeface="Arial" charset="0"/>
              <a:buChar char="•"/>
              <a:defRPr sz="2400">
                <a:solidFill>
                  <a:schemeClr val="tx2"/>
                </a:solidFill>
                <a:latin typeface="Arial" charset="0"/>
              </a:defRPr>
            </a:lvl1pPr>
            <a:lvl2pPr marL="742950" indent="-285750">
              <a:spcBef>
                <a:spcPct val="20000"/>
              </a:spcBef>
              <a:buClr>
                <a:srgbClr val="ACC2C9"/>
              </a:buClr>
              <a:buFont typeface="Arial" charset="0"/>
              <a:buChar char="•"/>
              <a:defRPr sz="2000">
                <a:solidFill>
                  <a:schemeClr val="tx1"/>
                </a:solidFill>
                <a:latin typeface="Arial" charset="0"/>
              </a:defRPr>
            </a:lvl2pPr>
            <a:lvl3pPr marL="1143000" indent="-228600">
              <a:spcBef>
                <a:spcPct val="20000"/>
              </a:spcBef>
              <a:buClr>
                <a:schemeClr val="accent2"/>
              </a:buClr>
              <a:buFont typeface="Arial" charset="0"/>
              <a:buChar char="•"/>
              <a:defRPr sz="2000">
                <a:solidFill>
                  <a:schemeClr val="tx2"/>
                </a:solidFill>
                <a:latin typeface="Arial" charset="0"/>
              </a:defRPr>
            </a:lvl3pPr>
            <a:lvl4pPr marL="1600200" indent="-228600">
              <a:spcBef>
                <a:spcPct val="20000"/>
              </a:spcBef>
              <a:buClr>
                <a:srgbClr val="99987F"/>
              </a:buClr>
              <a:buFont typeface="Arial" charset="0"/>
              <a:buChar char="•"/>
              <a:defRPr>
                <a:solidFill>
                  <a:schemeClr val="tx1"/>
                </a:solidFill>
                <a:latin typeface="Arial" charset="0"/>
              </a:defRPr>
            </a:lvl4pPr>
            <a:lvl5pPr marL="2057400" indent="-228600">
              <a:spcBef>
                <a:spcPct val="20000"/>
              </a:spcBef>
              <a:buClr>
                <a:srgbClr val="90AC97"/>
              </a:buClr>
              <a:buFont typeface="Arial" charset="0"/>
              <a:buChar char="•"/>
              <a:defRPr sz="1600">
                <a:solidFill>
                  <a:schemeClr val="tx2"/>
                </a:solidFill>
                <a:latin typeface="Arial" charset="0"/>
              </a:defRPr>
            </a:lvl5pPr>
            <a:lvl6pPr marL="2514600" indent="-228600" fontAlgn="base">
              <a:spcBef>
                <a:spcPct val="20000"/>
              </a:spcBef>
              <a:spcAft>
                <a:spcPct val="0"/>
              </a:spcAft>
              <a:buClr>
                <a:srgbClr val="90AC97"/>
              </a:buClr>
              <a:buFont typeface="Arial" charset="0"/>
              <a:buChar char="•"/>
              <a:defRPr sz="1600">
                <a:solidFill>
                  <a:schemeClr val="tx2"/>
                </a:solidFill>
                <a:latin typeface="Arial" charset="0"/>
              </a:defRPr>
            </a:lvl6pPr>
            <a:lvl7pPr marL="2971800" indent="-228600" fontAlgn="base">
              <a:spcBef>
                <a:spcPct val="20000"/>
              </a:spcBef>
              <a:spcAft>
                <a:spcPct val="0"/>
              </a:spcAft>
              <a:buClr>
                <a:srgbClr val="90AC97"/>
              </a:buClr>
              <a:buFont typeface="Arial" charset="0"/>
              <a:buChar char="•"/>
              <a:defRPr sz="1600">
                <a:solidFill>
                  <a:schemeClr val="tx2"/>
                </a:solidFill>
                <a:latin typeface="Arial" charset="0"/>
              </a:defRPr>
            </a:lvl7pPr>
            <a:lvl8pPr marL="3429000" indent="-228600" fontAlgn="base">
              <a:spcBef>
                <a:spcPct val="20000"/>
              </a:spcBef>
              <a:spcAft>
                <a:spcPct val="0"/>
              </a:spcAft>
              <a:buClr>
                <a:srgbClr val="90AC97"/>
              </a:buClr>
              <a:buFont typeface="Arial" charset="0"/>
              <a:buChar char="•"/>
              <a:defRPr sz="1600">
                <a:solidFill>
                  <a:schemeClr val="tx2"/>
                </a:solidFill>
                <a:latin typeface="Arial" charset="0"/>
              </a:defRPr>
            </a:lvl8pPr>
            <a:lvl9pPr marL="3886200" indent="-228600" fontAlgn="base">
              <a:spcBef>
                <a:spcPct val="20000"/>
              </a:spcBef>
              <a:spcAft>
                <a:spcPct val="0"/>
              </a:spcAft>
              <a:buClr>
                <a:srgbClr val="90AC97"/>
              </a:buClr>
              <a:buFont typeface="Arial" charset="0"/>
              <a:buChar char="•"/>
              <a:defRPr sz="1600">
                <a:solidFill>
                  <a:schemeClr val="tx2"/>
                </a:solidFill>
                <a:latin typeface="Arial" charset="0"/>
              </a:defRPr>
            </a:lvl9pPr>
          </a:lstStyle>
          <a:p>
            <a:pPr algn="just">
              <a:spcBef>
                <a:spcPct val="0"/>
              </a:spcBef>
              <a:buClrTx/>
              <a:buFontTx/>
              <a:buNone/>
            </a:pPr>
            <a:r>
              <a:rPr lang="es-CO" altLang="es-CL" sz="4000">
                <a:solidFill>
                  <a:srgbClr val="7030A0"/>
                </a:solidFill>
              </a:rPr>
              <a:t>Vulnerables:</a:t>
            </a:r>
          </a:p>
          <a:p>
            <a:pPr algn="just">
              <a:spcBef>
                <a:spcPct val="0"/>
              </a:spcBef>
              <a:buClrTx/>
              <a:buFontTx/>
              <a:buNone/>
            </a:pPr>
            <a:endParaRPr lang="es-CO" altLang="es-CL" sz="1800">
              <a:solidFill>
                <a:srgbClr val="7030A0"/>
              </a:solidFill>
            </a:endParaRPr>
          </a:p>
          <a:p>
            <a:pPr algn="just">
              <a:spcBef>
                <a:spcPct val="0"/>
              </a:spcBef>
              <a:buClrTx/>
              <a:buFontTx/>
              <a:buNone/>
            </a:pPr>
            <a:r>
              <a:rPr lang="es-CO" altLang="es-CL">
                <a:solidFill>
                  <a:srgbClr val="7030A0"/>
                </a:solidFill>
              </a:rPr>
              <a:t>Son aquellos alumnos a los que se les otorga gratuidad en el financiamiento compartido, según los antecedentes aportados por la familia y el conocimiento de alguna situación especial que amerite un aporte del Colegio.</a:t>
            </a:r>
          </a:p>
          <a:p>
            <a:pPr algn="just">
              <a:spcBef>
                <a:spcPct val="0"/>
              </a:spcBef>
              <a:buClrTx/>
              <a:buFontTx/>
              <a:buNone/>
            </a:pPr>
            <a:r>
              <a:rPr lang="es-CO" altLang="es-CL">
                <a:solidFill>
                  <a:srgbClr val="7030A0"/>
                </a:solidFill>
              </a:rPr>
              <a:t>A este tipo de estudiantes se les asigna siempre gratuidad total, debido a que la situación del entorno familiar indica que existe vulnerabilidad del alumno, tomándose otros aspectos aparte de lo económico.</a:t>
            </a:r>
          </a:p>
          <a:p>
            <a:pPr algn="just">
              <a:spcBef>
                <a:spcPct val="0"/>
              </a:spcBef>
              <a:buClrTx/>
              <a:buFontTx/>
              <a:buNone/>
            </a:pPr>
            <a:r>
              <a:rPr lang="es-CO" altLang="es-CL">
                <a:solidFill>
                  <a:srgbClr val="7030A0"/>
                </a:solidFill>
              </a:rPr>
              <a:t>Equivale a un 15% del total de la matrícula.</a:t>
            </a:r>
          </a:p>
          <a:p>
            <a:pPr algn="just">
              <a:spcBef>
                <a:spcPct val="0"/>
              </a:spcBef>
              <a:buClrTx/>
              <a:buFontTx/>
              <a:buNone/>
            </a:pPr>
            <a:endParaRPr lang="es-CO" altLang="es-CL" sz="1800">
              <a:solidFill>
                <a:srgbClr val="7030A0"/>
              </a:solidFill>
            </a:endParaRPr>
          </a:p>
        </p:txBody>
      </p:sp>
    </p:spTree>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1 Mater Dei">
  <a:themeElements>
    <a:clrScheme name="Paja">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Esenc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aja">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Tema1 Mater Dei</Template>
  <TotalTime>9124</TotalTime>
  <Words>863</Words>
  <Application>Microsoft Office PowerPoint</Application>
  <PresentationFormat>Presentación en pantalla (4:3)</PresentationFormat>
  <Paragraphs>96</Paragraphs>
  <Slides>15</Slides>
  <Notes>12</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1</vt:i4>
      </vt:variant>
      <vt:variant>
        <vt:lpstr>Títulos de diapositiva</vt:lpstr>
      </vt:variant>
      <vt:variant>
        <vt:i4>15</vt:i4>
      </vt:variant>
    </vt:vector>
  </HeadingPairs>
  <TitlesOfParts>
    <vt:vector size="24" baseType="lpstr">
      <vt:lpstr>Arial</vt:lpstr>
      <vt:lpstr>Arial Black</vt:lpstr>
      <vt:lpstr>Times New Roman</vt:lpstr>
      <vt:lpstr>Tw Cen MT</vt:lpstr>
      <vt:lpstr>Arial Rounded MT Bold</vt:lpstr>
      <vt:lpstr>Wingdings</vt:lpstr>
      <vt:lpstr>Calibri</vt:lpstr>
      <vt:lpstr>Tema1 Mater Dei</vt:lpstr>
      <vt:lpstr>Gráfico de Microsoft Office Excel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inspectoría</dc:creator>
  <cp:lastModifiedBy>Jaime</cp:lastModifiedBy>
  <cp:revision>557</cp:revision>
  <dcterms:modified xsi:type="dcterms:W3CDTF">2015-04-13T14:51:25Z</dcterms:modified>
</cp:coreProperties>
</file>